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áromszög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erékszögű háromszög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Háromszög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1" name="Egyenes összekötő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erékszögű háromszög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95399E8-C3B2-43CC-BB21-A1FA20232EF7}" type="datetimeFigureOut">
              <a:rPr lang="hu-HU" smtClean="0"/>
              <a:pPr/>
              <a:t>2012.05.25.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1E872A4-3CBC-422F-BE2A-5C74B7AAB48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BCG-mátrix használata az ontológiai </a:t>
            </a:r>
            <a:r>
              <a:rPr lang="hu-HU" dirty="0" err="1" smtClean="0"/>
              <a:t>coachingban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Magyar Coachszövetség</a:t>
            </a:r>
          </a:p>
          <a:p>
            <a:r>
              <a:rPr lang="hu-HU" dirty="0" smtClean="0"/>
              <a:t>Déri </a:t>
            </a:r>
            <a:r>
              <a:rPr lang="hu-HU" dirty="0" err="1" smtClean="0"/>
              <a:t>Kriszti-Kollár</a:t>
            </a:r>
            <a:r>
              <a:rPr lang="hu-HU" dirty="0" smtClean="0"/>
              <a:t> József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stratégia tervezésre alkalmas eszközök egyike a portfolió-elemzés, melynek egyik legelterjedtebb változata a BCG mátrix. Arra használható, hogy a megtermelt javakat piaci keresletük és részesedésük függvényében vizsgálják.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termékek négy csoportba oszthatók, vannak: sztárok, kérdőjelek, fejőstehenek és döglött kutyák. A sztártermékek iránt folyamatosan nő a kereslet, a termelő piaci helyzete erős, magas a piaci részesedése. A kérdőjelek azok a termékek, amelyek iránt nő a kereslet, de a relatív piaci részesedés még alacsony, és lehet, hogy az is marad.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fejőstehenek révén a szervezet még uralja a piacot, de a kereslet növekedése már csökkenőben van. A döglött kutyák azok a termékek, amelyeket a piacon már nem keresnek, és a piaci részesedésük is alacsony.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BCG-MÁTRIX</a:t>
            </a:r>
            <a:endParaRPr lang="hu-HU" dirty="0"/>
          </a:p>
        </p:txBody>
      </p:sp>
      <p:pic>
        <p:nvPicPr>
          <p:cNvPr id="4" name="Tartalom helye 3" descr="BCG_Matrix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643050"/>
            <a:ext cx="8143932" cy="5214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BCG mátrixban használt négy szereplehetőség különféle konfigurációit testesítik meg a hozzánk fordulok kvázi-avatárjai. A termékeket itt viselkedésmintázatokkal helyettesítjük, a piacot pedig a viselkedésmintákat mint termékeket elfogadó vagy visszautasító személlyel vagy személyekkel.</a:t>
            </a:r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játékban nem csupán a hozzánk forduló kliensek vesznek részt, hanem azok a (jelen nem lévő) hozzátartozóik is (volt férj vagy feleség, új párkapcsolat, gyerekek, nagyszülők, barátok stb.), akik viselkedése (igényei) olykor nagyban nehezíti a megegyezést.</a:t>
            </a: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játék célja a sikeres együttműködés, amely akkor sikerülhet, ha a játékosok képesek a négy szerepet (sztár, kérdőjel, fejőstehén, döglött kutya) úgy kiosztaniuk az érintettek között, hogy az leképezze valódi érdekeiket, amelyek figyelembe vételével könnyebb megegyezni, mint homályos, érzelmi alapokon nyugvó relációkban vergődve. 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A válófélben lévő párok egymást, érthető okokból, nem tekinthetik sztárterméknek, viszont gyerekeiket igen. Sztártermékként vagy kérdőjelként kezelhetik új párkapcsolatukat, régi társukra pedig vagy a fejőstehén, vagy a döglött kutya szerepét osztják. Ezzel egyidejűleg a gyerekeik vonatkozásában, mint szülőtársak, ideális esetben sztártermékek egymás számára, és nem fejőstehenek vagy döglött kutyák. </a:t>
            </a:r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Előbbi esetben (fejőstehén) csak, mint anyagi forrás és ingyenes bébiszitter, utóbbiban (döglött kutya) a gyerekeiről leválasztandó hullaként jöhet számításba a „játékostárs”. Egy személy a másikkal való relációjában tehát sokféle szerepet eljátszhat egyszerre, a fő az, hogy a coaching során tudatosuljon benne, hogy pontosan milyen különböző szerepek konfigurációja az őt képviselő kvázi-avatár. </a:t>
            </a:r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A válófélben lévő férj a feleség vonatkozásában lehet egyszerre fejőstehén (támogassa őt, amíg csak lehet), döglött kutya (akire a volt feleség nem fordít minimális figyelmet sem többé, éljen ahogy tud), olyan kérdőjel a gyerekeik vonatkozásában, amelyről a későbbikekben derül csak ki, hogy sztártermék vagy döglött kutya lesz-e belőle. </a:t>
            </a: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A különféle szerepekhez különböző ontológiák tartoznak, melyeket a piaci részesedés és kereslet definiál. Az avatárok a sokféleképpen kombinált szerepek mátrixának megtestesítői. Abban az esetben, ha a résztvevők olyan szerepkonfigurációt tulajdonítanak a másiknak, amely nem kompatibilis azzal, ahogy a játékostárs önmagát meghatározza a játékban, akkor szinte előre borítékolható, hogy nem tudnak megegyezni. </a:t>
            </a:r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ontológiai coaching célja, hogy a szereplehetőségek közül olyat válasszanak a hozzánk fordulók, amelyek nem akadályai, hanem inkább elősegítői a békés megegyezésnek.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ndület">
  <a:themeElements>
    <a:clrScheme name="Szürkeárnyalato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Lendüle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48</TotalTime>
  <Words>549</Words>
  <Application>Microsoft Office PowerPoint</Application>
  <PresentationFormat>Diavetítés a képernyőre (4:3 oldalarány)</PresentationFormat>
  <Paragraphs>15</Paragraphs>
  <Slides>13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Lendület</vt:lpstr>
      <vt:lpstr>BCG-mátrix használata az ontológiai coachingban</vt:lpstr>
      <vt:lpstr>2. dia</vt:lpstr>
      <vt:lpstr>3. dia</vt:lpstr>
      <vt:lpstr>4. dia</vt:lpstr>
      <vt:lpstr>BCG-MÁTRIX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</vt:vector>
  </TitlesOfParts>
  <Company>család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Kollár József</dc:creator>
  <cp:lastModifiedBy>kriszti</cp:lastModifiedBy>
  <cp:revision>13</cp:revision>
  <dcterms:created xsi:type="dcterms:W3CDTF">2010-01-27T13:32:25Z</dcterms:created>
  <dcterms:modified xsi:type="dcterms:W3CDTF">2012-05-25T06:30:01Z</dcterms:modified>
</cp:coreProperties>
</file>