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56" r:id="rId3"/>
    <p:sldId id="258" r:id="rId4"/>
    <p:sldId id="257" r:id="rId5"/>
    <p:sldId id="259" r:id="rId6"/>
    <p:sldId id="260" r:id="rId7"/>
    <p:sldId id="262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84" r:id="rId17"/>
    <p:sldId id="283" r:id="rId1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506112-C1AC-457C-9CED-1BD82D2F4303}" type="doc">
      <dgm:prSet loTypeId="urn:microsoft.com/office/officeart/2005/8/layout/vList6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hu-HU"/>
        </a:p>
      </dgm:t>
    </dgm:pt>
    <dgm:pt modelId="{E8662BB6-1EC2-4A55-AF24-BC11EE732B1F}">
      <dgm:prSet phldrT="[Szöveg]"/>
      <dgm:spPr/>
      <dgm:t>
        <a:bodyPr/>
        <a:lstStyle/>
        <a:p>
          <a:r>
            <a:rPr lang="hu-H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Testi/lelki rendszer</a:t>
          </a:r>
          <a:endParaRPr lang="hu-H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587D45-87B5-418D-897B-9CACB18B5631}" type="parTrans" cxnId="{8F04A4B7-2DD0-4BC2-A870-920F1CFD07AB}">
      <dgm:prSet/>
      <dgm:spPr/>
      <dgm:t>
        <a:bodyPr/>
        <a:lstStyle/>
        <a:p>
          <a:endParaRPr lang="hu-HU"/>
        </a:p>
      </dgm:t>
    </dgm:pt>
    <dgm:pt modelId="{56D249A6-7034-43A5-87C9-21566339AB52}" type="sibTrans" cxnId="{8F04A4B7-2DD0-4BC2-A870-920F1CFD07AB}">
      <dgm:prSet/>
      <dgm:spPr/>
      <dgm:t>
        <a:bodyPr/>
        <a:lstStyle/>
        <a:p>
          <a:endParaRPr lang="hu-HU"/>
        </a:p>
      </dgm:t>
    </dgm:pt>
    <dgm:pt modelId="{FCF141CB-2CD8-4BFC-98AD-B91DC375222B}">
      <dgm:prSet phldrT="[Szöveg]"/>
      <dgm:spPr/>
      <dgm:t>
        <a:bodyPr/>
        <a:lstStyle/>
        <a:p>
          <a:r>
            <a:rPr lang="hu-HU" dirty="0" smtClean="0"/>
            <a:t>Emlékszünk a konkrét cselekedetekre</a:t>
          </a:r>
          <a:endParaRPr lang="hu-HU" dirty="0"/>
        </a:p>
      </dgm:t>
    </dgm:pt>
    <dgm:pt modelId="{E507B6B8-00D4-472E-8F39-BA4AEDD71D91}" type="parTrans" cxnId="{D2FD244E-67A3-42F6-B653-02AD8D183E44}">
      <dgm:prSet/>
      <dgm:spPr/>
      <dgm:t>
        <a:bodyPr/>
        <a:lstStyle/>
        <a:p>
          <a:endParaRPr lang="hu-HU"/>
        </a:p>
      </dgm:t>
    </dgm:pt>
    <dgm:pt modelId="{002B9F8A-E7D2-4FA7-B666-84D9B884F5DD}" type="sibTrans" cxnId="{D2FD244E-67A3-42F6-B653-02AD8D183E44}">
      <dgm:prSet/>
      <dgm:spPr/>
      <dgm:t>
        <a:bodyPr/>
        <a:lstStyle/>
        <a:p>
          <a:endParaRPr lang="hu-HU"/>
        </a:p>
      </dgm:t>
    </dgm:pt>
    <dgm:pt modelId="{C00886EC-A786-4103-806F-1FF3AD1833C2}">
      <dgm:prSet phldrT="[Szöveg]" custT="1"/>
      <dgm:spPr/>
      <dgm:t>
        <a:bodyPr/>
        <a:lstStyle/>
        <a:p>
          <a:r>
            <a:rPr lang="hu-HU" sz="40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Szándék-emlékezeti rendszer</a:t>
          </a:r>
          <a:endParaRPr lang="hu-HU" sz="4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9346E2-83BA-4E3C-A1B7-9C8D55DD7511}" type="parTrans" cxnId="{FFEF7913-CBCE-4863-9B71-8D2789784D75}">
      <dgm:prSet/>
      <dgm:spPr/>
      <dgm:t>
        <a:bodyPr/>
        <a:lstStyle/>
        <a:p>
          <a:endParaRPr lang="hu-HU"/>
        </a:p>
      </dgm:t>
    </dgm:pt>
    <dgm:pt modelId="{A443D2D7-C209-4DE6-A893-B271AE58D640}" type="sibTrans" cxnId="{FFEF7913-CBCE-4863-9B71-8D2789784D75}">
      <dgm:prSet/>
      <dgm:spPr/>
      <dgm:t>
        <a:bodyPr/>
        <a:lstStyle/>
        <a:p>
          <a:endParaRPr lang="hu-HU"/>
        </a:p>
      </dgm:t>
    </dgm:pt>
    <dgm:pt modelId="{C7168929-E868-49D9-9F28-30329C768848}">
      <dgm:prSet phldrT="[Szöveg]"/>
      <dgm:spPr/>
      <dgm:t>
        <a:bodyPr/>
        <a:lstStyle/>
        <a:p>
          <a:r>
            <a:rPr lang="hu-HU" dirty="0" smtClean="0"/>
            <a:t>Emlékszünk a szándékokra</a:t>
          </a:r>
          <a:endParaRPr lang="hu-HU" dirty="0"/>
        </a:p>
      </dgm:t>
    </dgm:pt>
    <dgm:pt modelId="{B5DBD0ED-382B-4371-B631-0739D5D079C3}" type="parTrans" cxnId="{733BBF1D-BED3-4D61-8712-3BD29AA716C5}">
      <dgm:prSet/>
      <dgm:spPr/>
      <dgm:t>
        <a:bodyPr/>
        <a:lstStyle/>
        <a:p>
          <a:endParaRPr lang="hu-HU"/>
        </a:p>
      </dgm:t>
    </dgm:pt>
    <dgm:pt modelId="{AAE5C34A-B621-461A-A9A9-EEB29020957F}" type="sibTrans" cxnId="{733BBF1D-BED3-4D61-8712-3BD29AA716C5}">
      <dgm:prSet/>
      <dgm:spPr/>
      <dgm:t>
        <a:bodyPr/>
        <a:lstStyle/>
        <a:p>
          <a:endParaRPr lang="hu-HU"/>
        </a:p>
      </dgm:t>
    </dgm:pt>
    <dgm:pt modelId="{55516070-96C9-455D-A165-CB20F0FA6986}" type="pres">
      <dgm:prSet presAssocID="{FA506112-C1AC-457C-9CED-1BD82D2F430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hu-HU"/>
        </a:p>
      </dgm:t>
    </dgm:pt>
    <dgm:pt modelId="{4D8FDDC2-4BE8-4E26-95DC-E7967965C413}" type="pres">
      <dgm:prSet presAssocID="{E8662BB6-1EC2-4A55-AF24-BC11EE732B1F}" presName="linNode" presStyleCnt="0"/>
      <dgm:spPr/>
    </dgm:pt>
    <dgm:pt modelId="{4B2FFEC3-CDEC-40E8-B85C-ED915DA53746}" type="pres">
      <dgm:prSet presAssocID="{E8662BB6-1EC2-4A55-AF24-BC11EE732B1F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97D34E2-0B0F-49E8-9876-07B5D943A896}" type="pres">
      <dgm:prSet presAssocID="{E8662BB6-1EC2-4A55-AF24-BC11EE732B1F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C91E67E-4D72-4F13-8DB3-896A874DADC3}" type="pres">
      <dgm:prSet presAssocID="{56D249A6-7034-43A5-87C9-21566339AB52}" presName="spacing" presStyleCnt="0"/>
      <dgm:spPr/>
    </dgm:pt>
    <dgm:pt modelId="{C7CCE7B4-72A9-4B1F-AE98-EACF5E9B0C3F}" type="pres">
      <dgm:prSet presAssocID="{C00886EC-A786-4103-806F-1FF3AD1833C2}" presName="linNode" presStyleCnt="0"/>
      <dgm:spPr/>
    </dgm:pt>
    <dgm:pt modelId="{C7E2CCF3-5AD1-41F7-A889-EFBBE888DF95}" type="pres">
      <dgm:prSet presAssocID="{C00886EC-A786-4103-806F-1FF3AD1833C2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3382D63C-F9CE-4BCF-90A4-2A71E9AF7CFD}" type="pres">
      <dgm:prSet presAssocID="{C00886EC-A786-4103-806F-1FF3AD1833C2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35339244-27C9-455D-89A4-CB668C0114F1}" type="presOf" srcId="{E8662BB6-1EC2-4A55-AF24-BC11EE732B1F}" destId="{4B2FFEC3-CDEC-40E8-B85C-ED915DA53746}" srcOrd="0" destOrd="0" presId="urn:microsoft.com/office/officeart/2005/8/layout/vList6"/>
    <dgm:cxn modelId="{0A8FEC9C-42E0-4934-9E41-576FC63D1F09}" type="presOf" srcId="{FCF141CB-2CD8-4BFC-98AD-B91DC375222B}" destId="{697D34E2-0B0F-49E8-9876-07B5D943A896}" srcOrd="0" destOrd="0" presId="urn:microsoft.com/office/officeart/2005/8/layout/vList6"/>
    <dgm:cxn modelId="{733BBF1D-BED3-4D61-8712-3BD29AA716C5}" srcId="{C00886EC-A786-4103-806F-1FF3AD1833C2}" destId="{C7168929-E868-49D9-9F28-30329C768848}" srcOrd="0" destOrd="0" parTransId="{B5DBD0ED-382B-4371-B631-0739D5D079C3}" sibTransId="{AAE5C34A-B621-461A-A9A9-EEB29020957F}"/>
    <dgm:cxn modelId="{62323867-A790-433B-B00F-9DE13C60FDEF}" type="presOf" srcId="{C00886EC-A786-4103-806F-1FF3AD1833C2}" destId="{C7E2CCF3-5AD1-41F7-A889-EFBBE888DF95}" srcOrd="0" destOrd="0" presId="urn:microsoft.com/office/officeart/2005/8/layout/vList6"/>
    <dgm:cxn modelId="{FFEF7913-CBCE-4863-9B71-8D2789784D75}" srcId="{FA506112-C1AC-457C-9CED-1BD82D2F4303}" destId="{C00886EC-A786-4103-806F-1FF3AD1833C2}" srcOrd="1" destOrd="0" parTransId="{1F9346E2-83BA-4E3C-A1B7-9C8D55DD7511}" sibTransId="{A443D2D7-C209-4DE6-A893-B271AE58D640}"/>
    <dgm:cxn modelId="{D2FD244E-67A3-42F6-B653-02AD8D183E44}" srcId="{E8662BB6-1EC2-4A55-AF24-BC11EE732B1F}" destId="{FCF141CB-2CD8-4BFC-98AD-B91DC375222B}" srcOrd="0" destOrd="0" parTransId="{E507B6B8-00D4-472E-8F39-BA4AEDD71D91}" sibTransId="{002B9F8A-E7D2-4FA7-B666-84D9B884F5DD}"/>
    <dgm:cxn modelId="{FC10E53F-4513-4967-BDA0-E0F5E57AAFC1}" type="presOf" srcId="{FA506112-C1AC-457C-9CED-1BD82D2F4303}" destId="{55516070-96C9-455D-A165-CB20F0FA6986}" srcOrd="0" destOrd="0" presId="urn:microsoft.com/office/officeart/2005/8/layout/vList6"/>
    <dgm:cxn modelId="{19FB5EB6-7997-4FB7-A639-6DAF01E4DE98}" type="presOf" srcId="{C7168929-E868-49D9-9F28-30329C768848}" destId="{3382D63C-F9CE-4BCF-90A4-2A71E9AF7CFD}" srcOrd="0" destOrd="0" presId="urn:microsoft.com/office/officeart/2005/8/layout/vList6"/>
    <dgm:cxn modelId="{8F04A4B7-2DD0-4BC2-A870-920F1CFD07AB}" srcId="{FA506112-C1AC-457C-9CED-1BD82D2F4303}" destId="{E8662BB6-1EC2-4A55-AF24-BC11EE732B1F}" srcOrd="0" destOrd="0" parTransId="{BA587D45-87B5-418D-897B-9CACB18B5631}" sibTransId="{56D249A6-7034-43A5-87C9-21566339AB52}"/>
    <dgm:cxn modelId="{DEF5041C-0E49-4AB3-B1AA-CAB99B6BF888}" type="presParOf" srcId="{55516070-96C9-455D-A165-CB20F0FA6986}" destId="{4D8FDDC2-4BE8-4E26-95DC-E7967965C413}" srcOrd="0" destOrd="0" presId="urn:microsoft.com/office/officeart/2005/8/layout/vList6"/>
    <dgm:cxn modelId="{90B91B43-A468-4E0F-A48A-4AD65A7D6C4A}" type="presParOf" srcId="{4D8FDDC2-4BE8-4E26-95DC-E7967965C413}" destId="{4B2FFEC3-CDEC-40E8-B85C-ED915DA53746}" srcOrd="0" destOrd="0" presId="urn:microsoft.com/office/officeart/2005/8/layout/vList6"/>
    <dgm:cxn modelId="{9C1B2119-A01B-4CE1-85D1-846749E2A9D2}" type="presParOf" srcId="{4D8FDDC2-4BE8-4E26-95DC-E7967965C413}" destId="{697D34E2-0B0F-49E8-9876-07B5D943A896}" srcOrd="1" destOrd="0" presId="urn:microsoft.com/office/officeart/2005/8/layout/vList6"/>
    <dgm:cxn modelId="{D4C9A10E-36E5-4A71-A8BE-0D7DA5E3ABD5}" type="presParOf" srcId="{55516070-96C9-455D-A165-CB20F0FA6986}" destId="{EC91E67E-4D72-4F13-8DB3-896A874DADC3}" srcOrd="1" destOrd="0" presId="urn:microsoft.com/office/officeart/2005/8/layout/vList6"/>
    <dgm:cxn modelId="{2F60F02C-A9B1-47C6-8A31-F42E9FAD5041}" type="presParOf" srcId="{55516070-96C9-455D-A165-CB20F0FA6986}" destId="{C7CCE7B4-72A9-4B1F-AE98-EACF5E9B0C3F}" srcOrd="2" destOrd="0" presId="urn:microsoft.com/office/officeart/2005/8/layout/vList6"/>
    <dgm:cxn modelId="{09C554AC-0E26-44A4-96A0-90C5D25756B7}" type="presParOf" srcId="{C7CCE7B4-72A9-4B1F-AE98-EACF5E9B0C3F}" destId="{C7E2CCF3-5AD1-41F7-A889-EFBBE888DF95}" srcOrd="0" destOrd="0" presId="urn:microsoft.com/office/officeart/2005/8/layout/vList6"/>
    <dgm:cxn modelId="{77A94595-6E99-4C95-9B52-A085191E4DC9}" type="presParOf" srcId="{C7CCE7B4-72A9-4B1F-AE98-EACF5E9B0C3F}" destId="{3382D63C-F9CE-4BCF-90A4-2A71E9AF7CF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399FF2-018A-4AEC-BF7E-7B9003C15711}" type="doc">
      <dgm:prSet loTypeId="urn:microsoft.com/office/officeart/2005/8/layout/hList7" loCatId="list" qsTypeId="urn:microsoft.com/office/officeart/2005/8/quickstyle/3d2" qsCatId="3D" csTypeId="urn:microsoft.com/office/officeart/2005/8/colors/accent6_5" csCatId="accent6" phldr="1"/>
      <dgm:spPr/>
    </dgm:pt>
    <dgm:pt modelId="{2A6E98FA-4B03-4CAD-8D83-5F28878E9E16}">
      <dgm:prSet phldrT="[Szöveg]" custT="1"/>
      <dgm:spPr/>
      <dgm:t>
        <a:bodyPr/>
        <a:lstStyle/>
        <a:p>
          <a:r>
            <a:rPr lang="hu-HU" sz="2400" b="1" dirty="0" smtClean="0"/>
            <a:t>Előretekintő</a:t>
          </a:r>
          <a:r>
            <a:rPr lang="hu-HU" sz="2400" dirty="0" smtClean="0"/>
            <a:t> szándékemlékezeti rendszer:</a:t>
          </a:r>
        </a:p>
        <a:p>
          <a:endParaRPr lang="hu-HU" sz="1700" dirty="0" smtClean="0"/>
        </a:p>
        <a:p>
          <a:r>
            <a:rPr lang="hu-HU" sz="1700" dirty="0" smtClean="0"/>
            <a:t>Arra emlékszünk, mit fogunk megtenni a jövőben</a:t>
          </a:r>
          <a:endParaRPr lang="hu-HU" sz="1700" dirty="0"/>
        </a:p>
      </dgm:t>
    </dgm:pt>
    <dgm:pt modelId="{D3D71C89-D388-422F-8CB6-8FDA2BE2FC51}" type="parTrans" cxnId="{CD053CB4-6F4F-4C26-9368-5E594708C2CB}">
      <dgm:prSet/>
      <dgm:spPr/>
      <dgm:t>
        <a:bodyPr/>
        <a:lstStyle/>
        <a:p>
          <a:endParaRPr lang="hu-HU"/>
        </a:p>
      </dgm:t>
    </dgm:pt>
    <dgm:pt modelId="{6D82DCA5-B872-46A1-A3FB-8E9DEA7B917B}" type="sibTrans" cxnId="{CD053CB4-6F4F-4C26-9368-5E594708C2CB}">
      <dgm:prSet/>
      <dgm:spPr/>
      <dgm:t>
        <a:bodyPr/>
        <a:lstStyle/>
        <a:p>
          <a:endParaRPr lang="hu-HU"/>
        </a:p>
      </dgm:t>
    </dgm:pt>
    <dgm:pt modelId="{F152CFB9-B42B-4AB8-88C2-F9BB91D5DB05}">
      <dgm:prSet phldrT="[Szöveg]" custT="1"/>
      <dgm:spPr/>
      <dgm:t>
        <a:bodyPr/>
        <a:lstStyle/>
        <a:p>
          <a:r>
            <a:rPr lang="hu-HU" sz="2400" b="1" dirty="0" smtClean="0"/>
            <a:t>Egyidejű</a:t>
          </a:r>
          <a:r>
            <a:rPr lang="hu-HU" sz="2400" dirty="0" smtClean="0"/>
            <a:t> emlékezet:</a:t>
          </a:r>
        </a:p>
        <a:p>
          <a:endParaRPr lang="hu-HU" sz="1900" dirty="0" smtClean="0"/>
        </a:p>
        <a:p>
          <a:r>
            <a:rPr lang="hu-HU" sz="1900" dirty="0" smtClean="0"/>
            <a:t>Arra emlékszünk, amit éppen most teszünk</a:t>
          </a:r>
          <a:endParaRPr lang="hu-HU" sz="1900" dirty="0"/>
        </a:p>
      </dgm:t>
    </dgm:pt>
    <dgm:pt modelId="{B17010F0-D07A-4128-813B-F221A70A7FC9}" type="parTrans" cxnId="{73A41E9C-F9FB-43F7-889C-B8A6C7839F3A}">
      <dgm:prSet/>
      <dgm:spPr/>
      <dgm:t>
        <a:bodyPr/>
        <a:lstStyle/>
        <a:p>
          <a:endParaRPr lang="hu-HU"/>
        </a:p>
      </dgm:t>
    </dgm:pt>
    <dgm:pt modelId="{286A251B-8945-4F49-961C-04B89B69B867}" type="sibTrans" cxnId="{73A41E9C-F9FB-43F7-889C-B8A6C7839F3A}">
      <dgm:prSet/>
      <dgm:spPr/>
      <dgm:t>
        <a:bodyPr/>
        <a:lstStyle/>
        <a:p>
          <a:endParaRPr lang="hu-HU"/>
        </a:p>
      </dgm:t>
    </dgm:pt>
    <dgm:pt modelId="{F6F537F0-7BB7-43F2-949C-117034FF7E56}">
      <dgm:prSet phldrT="[Szöveg]" custT="1"/>
      <dgm:spPr/>
      <dgm:t>
        <a:bodyPr/>
        <a:lstStyle/>
        <a:p>
          <a:r>
            <a:rPr lang="hu-HU" sz="2400" dirty="0" smtClean="0"/>
            <a:t>Szándék-</a:t>
          </a:r>
          <a:r>
            <a:rPr lang="hu-HU" sz="2400" b="1" dirty="0" smtClean="0"/>
            <a:t>visszatekintő </a:t>
          </a:r>
          <a:r>
            <a:rPr lang="hu-HU" sz="2400" dirty="0" smtClean="0"/>
            <a:t>emlékezet:</a:t>
          </a:r>
        </a:p>
        <a:p>
          <a:endParaRPr lang="hu-HU" sz="1900" dirty="0" smtClean="0"/>
        </a:p>
        <a:p>
          <a:r>
            <a:rPr lang="hu-HU" sz="1900" dirty="0" smtClean="0"/>
            <a:t>Arra emlékszünk, amit gondoltunk, hogy tenni fogunk</a:t>
          </a:r>
          <a:endParaRPr lang="hu-HU" sz="1900" dirty="0"/>
        </a:p>
      </dgm:t>
    </dgm:pt>
    <dgm:pt modelId="{940FC9D6-CFEA-46F2-B426-166136FD39DA}" type="parTrans" cxnId="{8EDC6FFA-34EE-4968-86A2-9D2F75C5B560}">
      <dgm:prSet/>
      <dgm:spPr/>
      <dgm:t>
        <a:bodyPr/>
        <a:lstStyle/>
        <a:p>
          <a:endParaRPr lang="hu-HU"/>
        </a:p>
      </dgm:t>
    </dgm:pt>
    <dgm:pt modelId="{BAD4DBFF-691D-488C-9FAC-C8CB564EC591}" type="sibTrans" cxnId="{8EDC6FFA-34EE-4968-86A2-9D2F75C5B560}">
      <dgm:prSet/>
      <dgm:spPr/>
      <dgm:t>
        <a:bodyPr/>
        <a:lstStyle/>
        <a:p>
          <a:endParaRPr lang="hu-HU"/>
        </a:p>
      </dgm:t>
    </dgm:pt>
    <dgm:pt modelId="{C67FBE02-1E93-42E2-ACCE-8ED3C570D311}" type="pres">
      <dgm:prSet presAssocID="{97399FF2-018A-4AEC-BF7E-7B9003C15711}" presName="Name0" presStyleCnt="0">
        <dgm:presLayoutVars>
          <dgm:dir/>
          <dgm:resizeHandles val="exact"/>
        </dgm:presLayoutVars>
      </dgm:prSet>
      <dgm:spPr/>
    </dgm:pt>
    <dgm:pt modelId="{75FD5D9D-8DF7-4796-A040-28E3BC538B85}" type="pres">
      <dgm:prSet presAssocID="{97399FF2-018A-4AEC-BF7E-7B9003C15711}" presName="fgShape" presStyleLbl="fgShp" presStyleIdx="0" presStyleCnt="1"/>
      <dgm:spPr/>
    </dgm:pt>
    <dgm:pt modelId="{A1D6619A-5123-48EB-B263-787EE28A883B}" type="pres">
      <dgm:prSet presAssocID="{97399FF2-018A-4AEC-BF7E-7B9003C15711}" presName="linComp" presStyleCnt="0"/>
      <dgm:spPr/>
    </dgm:pt>
    <dgm:pt modelId="{AA053F66-D2F9-4ECC-96CD-DEC51DBF6373}" type="pres">
      <dgm:prSet presAssocID="{2A6E98FA-4B03-4CAD-8D83-5F28878E9E16}" presName="compNode" presStyleCnt="0"/>
      <dgm:spPr/>
    </dgm:pt>
    <dgm:pt modelId="{D7D3997E-4FE5-4F60-B372-C38C4F236034}" type="pres">
      <dgm:prSet presAssocID="{2A6E98FA-4B03-4CAD-8D83-5F28878E9E16}" presName="bkgdShape" presStyleLbl="node1" presStyleIdx="0" presStyleCnt="3"/>
      <dgm:spPr/>
      <dgm:t>
        <a:bodyPr/>
        <a:lstStyle/>
        <a:p>
          <a:endParaRPr lang="hu-HU"/>
        </a:p>
      </dgm:t>
    </dgm:pt>
    <dgm:pt modelId="{BBCFD263-7191-4BFC-BC89-40043DC733A2}" type="pres">
      <dgm:prSet presAssocID="{2A6E98FA-4B03-4CAD-8D83-5F28878E9E16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E49FE5A-DC1E-4877-B56D-23C64583F66A}" type="pres">
      <dgm:prSet presAssocID="{2A6E98FA-4B03-4CAD-8D83-5F28878E9E16}" presName="invisiNode" presStyleLbl="node1" presStyleIdx="0" presStyleCnt="3"/>
      <dgm:spPr/>
    </dgm:pt>
    <dgm:pt modelId="{0958E4D3-E494-47AD-AB78-01CA4E760148}" type="pres">
      <dgm:prSet presAssocID="{2A6E98FA-4B03-4CAD-8D83-5F28878E9E16}" presName="imagNode" presStyleLbl="fgImgPlace1" presStyleIdx="0" presStyleCnt="3"/>
      <dgm:spPr/>
    </dgm:pt>
    <dgm:pt modelId="{CCB11B2D-F088-46A4-AC3D-184347071139}" type="pres">
      <dgm:prSet presAssocID="{6D82DCA5-B872-46A1-A3FB-8E9DEA7B917B}" presName="sibTrans" presStyleLbl="sibTrans2D1" presStyleIdx="0" presStyleCnt="0"/>
      <dgm:spPr/>
      <dgm:t>
        <a:bodyPr/>
        <a:lstStyle/>
        <a:p>
          <a:endParaRPr lang="hu-HU"/>
        </a:p>
      </dgm:t>
    </dgm:pt>
    <dgm:pt modelId="{168D3F25-3AD9-4B63-9E35-55F8BCA897A0}" type="pres">
      <dgm:prSet presAssocID="{F152CFB9-B42B-4AB8-88C2-F9BB91D5DB05}" presName="compNode" presStyleCnt="0"/>
      <dgm:spPr/>
    </dgm:pt>
    <dgm:pt modelId="{FA336D29-00A9-4B58-8236-B0621AD9522D}" type="pres">
      <dgm:prSet presAssocID="{F152CFB9-B42B-4AB8-88C2-F9BB91D5DB05}" presName="bkgdShape" presStyleLbl="node1" presStyleIdx="1" presStyleCnt="3"/>
      <dgm:spPr/>
      <dgm:t>
        <a:bodyPr/>
        <a:lstStyle/>
        <a:p>
          <a:endParaRPr lang="hu-HU"/>
        </a:p>
      </dgm:t>
    </dgm:pt>
    <dgm:pt modelId="{776A7BF3-5C4E-4485-BE97-8ABDB99A11A0}" type="pres">
      <dgm:prSet presAssocID="{F152CFB9-B42B-4AB8-88C2-F9BB91D5DB05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D89D413-71D4-43A0-81CE-09E643B0101B}" type="pres">
      <dgm:prSet presAssocID="{F152CFB9-B42B-4AB8-88C2-F9BB91D5DB05}" presName="invisiNode" presStyleLbl="node1" presStyleIdx="1" presStyleCnt="3"/>
      <dgm:spPr/>
    </dgm:pt>
    <dgm:pt modelId="{FBD745CB-BEDC-406B-8626-2BA6D9F2FDF3}" type="pres">
      <dgm:prSet presAssocID="{F152CFB9-B42B-4AB8-88C2-F9BB91D5DB05}" presName="imagNode" presStyleLbl="fgImgPlace1" presStyleIdx="1" presStyleCnt="3"/>
      <dgm:spPr/>
    </dgm:pt>
    <dgm:pt modelId="{A699B4D6-50B7-41CA-862B-C3C45A5B6DA9}" type="pres">
      <dgm:prSet presAssocID="{286A251B-8945-4F49-961C-04B89B69B867}" presName="sibTrans" presStyleLbl="sibTrans2D1" presStyleIdx="0" presStyleCnt="0"/>
      <dgm:spPr/>
      <dgm:t>
        <a:bodyPr/>
        <a:lstStyle/>
        <a:p>
          <a:endParaRPr lang="hu-HU"/>
        </a:p>
      </dgm:t>
    </dgm:pt>
    <dgm:pt modelId="{CE809BBA-D901-4124-AF45-6652970DBB07}" type="pres">
      <dgm:prSet presAssocID="{F6F537F0-7BB7-43F2-949C-117034FF7E56}" presName="compNode" presStyleCnt="0"/>
      <dgm:spPr/>
    </dgm:pt>
    <dgm:pt modelId="{F4657756-0C71-40B4-ADF0-3792A8E5BAB3}" type="pres">
      <dgm:prSet presAssocID="{F6F537F0-7BB7-43F2-949C-117034FF7E56}" presName="bkgdShape" presStyleLbl="node1" presStyleIdx="2" presStyleCnt="3"/>
      <dgm:spPr/>
      <dgm:t>
        <a:bodyPr/>
        <a:lstStyle/>
        <a:p>
          <a:endParaRPr lang="hu-HU"/>
        </a:p>
      </dgm:t>
    </dgm:pt>
    <dgm:pt modelId="{A44E422C-91DE-4A6D-953C-833BFA4B76FA}" type="pres">
      <dgm:prSet presAssocID="{F6F537F0-7BB7-43F2-949C-117034FF7E56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A184683-F87A-47FB-98E9-0A6D949B5088}" type="pres">
      <dgm:prSet presAssocID="{F6F537F0-7BB7-43F2-949C-117034FF7E56}" presName="invisiNode" presStyleLbl="node1" presStyleIdx="2" presStyleCnt="3"/>
      <dgm:spPr/>
    </dgm:pt>
    <dgm:pt modelId="{BF4D5B76-461A-43DA-B27A-24323605379D}" type="pres">
      <dgm:prSet presAssocID="{F6F537F0-7BB7-43F2-949C-117034FF7E56}" presName="imagNode" presStyleLbl="fgImgPlace1" presStyleIdx="2" presStyleCnt="3"/>
      <dgm:spPr/>
    </dgm:pt>
  </dgm:ptLst>
  <dgm:cxnLst>
    <dgm:cxn modelId="{73A41E9C-F9FB-43F7-889C-B8A6C7839F3A}" srcId="{97399FF2-018A-4AEC-BF7E-7B9003C15711}" destId="{F152CFB9-B42B-4AB8-88C2-F9BB91D5DB05}" srcOrd="1" destOrd="0" parTransId="{B17010F0-D07A-4128-813B-F221A70A7FC9}" sibTransId="{286A251B-8945-4F49-961C-04B89B69B867}"/>
    <dgm:cxn modelId="{FF9FF3B8-42B2-47AA-8E4D-BAD1BABD4D73}" type="presOf" srcId="{F152CFB9-B42B-4AB8-88C2-F9BB91D5DB05}" destId="{FA336D29-00A9-4B58-8236-B0621AD9522D}" srcOrd="0" destOrd="0" presId="urn:microsoft.com/office/officeart/2005/8/layout/hList7"/>
    <dgm:cxn modelId="{7F9B507A-B34E-4EC7-A27B-0B371C41E7C5}" type="presOf" srcId="{2A6E98FA-4B03-4CAD-8D83-5F28878E9E16}" destId="{D7D3997E-4FE5-4F60-B372-C38C4F236034}" srcOrd="0" destOrd="0" presId="urn:microsoft.com/office/officeart/2005/8/layout/hList7"/>
    <dgm:cxn modelId="{8EDC6FFA-34EE-4968-86A2-9D2F75C5B560}" srcId="{97399FF2-018A-4AEC-BF7E-7B9003C15711}" destId="{F6F537F0-7BB7-43F2-949C-117034FF7E56}" srcOrd="2" destOrd="0" parTransId="{940FC9D6-CFEA-46F2-B426-166136FD39DA}" sibTransId="{BAD4DBFF-691D-488C-9FAC-C8CB564EC591}"/>
    <dgm:cxn modelId="{FD0111F1-6B13-4435-9451-3A4915837783}" type="presOf" srcId="{2A6E98FA-4B03-4CAD-8D83-5F28878E9E16}" destId="{BBCFD263-7191-4BFC-BC89-40043DC733A2}" srcOrd="1" destOrd="0" presId="urn:microsoft.com/office/officeart/2005/8/layout/hList7"/>
    <dgm:cxn modelId="{CD053CB4-6F4F-4C26-9368-5E594708C2CB}" srcId="{97399FF2-018A-4AEC-BF7E-7B9003C15711}" destId="{2A6E98FA-4B03-4CAD-8D83-5F28878E9E16}" srcOrd="0" destOrd="0" parTransId="{D3D71C89-D388-422F-8CB6-8FDA2BE2FC51}" sibTransId="{6D82DCA5-B872-46A1-A3FB-8E9DEA7B917B}"/>
    <dgm:cxn modelId="{E6859198-FD94-462F-959C-2A537DC02A18}" type="presOf" srcId="{286A251B-8945-4F49-961C-04B89B69B867}" destId="{A699B4D6-50B7-41CA-862B-C3C45A5B6DA9}" srcOrd="0" destOrd="0" presId="urn:microsoft.com/office/officeart/2005/8/layout/hList7"/>
    <dgm:cxn modelId="{E259D275-B02F-40D8-811D-C230D965E17B}" type="presOf" srcId="{97399FF2-018A-4AEC-BF7E-7B9003C15711}" destId="{C67FBE02-1E93-42E2-ACCE-8ED3C570D311}" srcOrd="0" destOrd="0" presId="urn:microsoft.com/office/officeart/2005/8/layout/hList7"/>
    <dgm:cxn modelId="{886A1852-A827-40A0-B7E9-D4A70248B204}" type="presOf" srcId="{6D82DCA5-B872-46A1-A3FB-8E9DEA7B917B}" destId="{CCB11B2D-F088-46A4-AC3D-184347071139}" srcOrd="0" destOrd="0" presId="urn:microsoft.com/office/officeart/2005/8/layout/hList7"/>
    <dgm:cxn modelId="{E7064696-AAB4-4F5E-9DB9-488AB1CE09BA}" type="presOf" srcId="{F6F537F0-7BB7-43F2-949C-117034FF7E56}" destId="{F4657756-0C71-40B4-ADF0-3792A8E5BAB3}" srcOrd="0" destOrd="0" presId="urn:microsoft.com/office/officeart/2005/8/layout/hList7"/>
    <dgm:cxn modelId="{F8F078D9-0409-4E11-A55C-F0D493E10748}" type="presOf" srcId="{F6F537F0-7BB7-43F2-949C-117034FF7E56}" destId="{A44E422C-91DE-4A6D-953C-833BFA4B76FA}" srcOrd="1" destOrd="0" presId="urn:microsoft.com/office/officeart/2005/8/layout/hList7"/>
    <dgm:cxn modelId="{CBD93322-603A-4A58-A253-042141A0E2EA}" type="presOf" srcId="{F152CFB9-B42B-4AB8-88C2-F9BB91D5DB05}" destId="{776A7BF3-5C4E-4485-BE97-8ABDB99A11A0}" srcOrd="1" destOrd="0" presId="urn:microsoft.com/office/officeart/2005/8/layout/hList7"/>
    <dgm:cxn modelId="{57C8BCA0-F70E-4FCA-B02C-8D0BD2CD6741}" type="presParOf" srcId="{C67FBE02-1E93-42E2-ACCE-8ED3C570D311}" destId="{75FD5D9D-8DF7-4796-A040-28E3BC538B85}" srcOrd="0" destOrd="0" presId="urn:microsoft.com/office/officeart/2005/8/layout/hList7"/>
    <dgm:cxn modelId="{3F50368B-139A-4EF9-AA56-3C161126F6F6}" type="presParOf" srcId="{C67FBE02-1E93-42E2-ACCE-8ED3C570D311}" destId="{A1D6619A-5123-48EB-B263-787EE28A883B}" srcOrd="1" destOrd="0" presId="urn:microsoft.com/office/officeart/2005/8/layout/hList7"/>
    <dgm:cxn modelId="{A6DC6B76-9FDF-49DF-9AFE-B3EC2F5BD4CE}" type="presParOf" srcId="{A1D6619A-5123-48EB-B263-787EE28A883B}" destId="{AA053F66-D2F9-4ECC-96CD-DEC51DBF6373}" srcOrd="0" destOrd="0" presId="urn:microsoft.com/office/officeart/2005/8/layout/hList7"/>
    <dgm:cxn modelId="{91E9137F-56E3-4E71-98AE-5E6AF69ECF43}" type="presParOf" srcId="{AA053F66-D2F9-4ECC-96CD-DEC51DBF6373}" destId="{D7D3997E-4FE5-4F60-B372-C38C4F236034}" srcOrd="0" destOrd="0" presId="urn:microsoft.com/office/officeart/2005/8/layout/hList7"/>
    <dgm:cxn modelId="{B3D30459-8B58-4025-9CA6-8EFEC0FB17D3}" type="presParOf" srcId="{AA053F66-D2F9-4ECC-96CD-DEC51DBF6373}" destId="{BBCFD263-7191-4BFC-BC89-40043DC733A2}" srcOrd="1" destOrd="0" presId="urn:microsoft.com/office/officeart/2005/8/layout/hList7"/>
    <dgm:cxn modelId="{BC98B8F4-DC1A-4371-A352-F9D195ED287A}" type="presParOf" srcId="{AA053F66-D2F9-4ECC-96CD-DEC51DBF6373}" destId="{4E49FE5A-DC1E-4877-B56D-23C64583F66A}" srcOrd="2" destOrd="0" presId="urn:microsoft.com/office/officeart/2005/8/layout/hList7"/>
    <dgm:cxn modelId="{710E35B8-6BD7-40EF-A12D-913F03BFD8E7}" type="presParOf" srcId="{AA053F66-D2F9-4ECC-96CD-DEC51DBF6373}" destId="{0958E4D3-E494-47AD-AB78-01CA4E760148}" srcOrd="3" destOrd="0" presId="urn:microsoft.com/office/officeart/2005/8/layout/hList7"/>
    <dgm:cxn modelId="{E0C0136C-9502-4CD2-98C9-4BEADACBD075}" type="presParOf" srcId="{A1D6619A-5123-48EB-B263-787EE28A883B}" destId="{CCB11B2D-F088-46A4-AC3D-184347071139}" srcOrd="1" destOrd="0" presId="urn:microsoft.com/office/officeart/2005/8/layout/hList7"/>
    <dgm:cxn modelId="{5130906E-D954-438B-A578-3031F39AED70}" type="presParOf" srcId="{A1D6619A-5123-48EB-B263-787EE28A883B}" destId="{168D3F25-3AD9-4B63-9E35-55F8BCA897A0}" srcOrd="2" destOrd="0" presId="urn:microsoft.com/office/officeart/2005/8/layout/hList7"/>
    <dgm:cxn modelId="{D39E8B71-5DEA-43E7-90D6-D815A0446EC8}" type="presParOf" srcId="{168D3F25-3AD9-4B63-9E35-55F8BCA897A0}" destId="{FA336D29-00A9-4B58-8236-B0621AD9522D}" srcOrd="0" destOrd="0" presId="urn:microsoft.com/office/officeart/2005/8/layout/hList7"/>
    <dgm:cxn modelId="{62DC3B7D-C6AF-42A0-80B7-0F2FFBEDBB1C}" type="presParOf" srcId="{168D3F25-3AD9-4B63-9E35-55F8BCA897A0}" destId="{776A7BF3-5C4E-4485-BE97-8ABDB99A11A0}" srcOrd="1" destOrd="0" presId="urn:microsoft.com/office/officeart/2005/8/layout/hList7"/>
    <dgm:cxn modelId="{47918B54-97E0-430A-9886-66570B6AE388}" type="presParOf" srcId="{168D3F25-3AD9-4B63-9E35-55F8BCA897A0}" destId="{2D89D413-71D4-43A0-81CE-09E643B0101B}" srcOrd="2" destOrd="0" presId="urn:microsoft.com/office/officeart/2005/8/layout/hList7"/>
    <dgm:cxn modelId="{33B84633-FA91-4077-823C-FAD9C5633C22}" type="presParOf" srcId="{168D3F25-3AD9-4B63-9E35-55F8BCA897A0}" destId="{FBD745CB-BEDC-406B-8626-2BA6D9F2FDF3}" srcOrd="3" destOrd="0" presId="urn:microsoft.com/office/officeart/2005/8/layout/hList7"/>
    <dgm:cxn modelId="{DCE1EF7B-3AE7-4AD0-8686-9818431E6E7C}" type="presParOf" srcId="{A1D6619A-5123-48EB-B263-787EE28A883B}" destId="{A699B4D6-50B7-41CA-862B-C3C45A5B6DA9}" srcOrd="3" destOrd="0" presId="urn:microsoft.com/office/officeart/2005/8/layout/hList7"/>
    <dgm:cxn modelId="{0A7B1B00-0F11-4FB3-B4F0-AC35D32EAEEA}" type="presParOf" srcId="{A1D6619A-5123-48EB-B263-787EE28A883B}" destId="{CE809BBA-D901-4124-AF45-6652970DBB07}" srcOrd="4" destOrd="0" presId="urn:microsoft.com/office/officeart/2005/8/layout/hList7"/>
    <dgm:cxn modelId="{2B19B2D2-A003-4EDA-8A95-A2C18B05220F}" type="presParOf" srcId="{CE809BBA-D901-4124-AF45-6652970DBB07}" destId="{F4657756-0C71-40B4-ADF0-3792A8E5BAB3}" srcOrd="0" destOrd="0" presId="urn:microsoft.com/office/officeart/2005/8/layout/hList7"/>
    <dgm:cxn modelId="{06A64EC6-FD70-4D37-A673-83B30B0F031F}" type="presParOf" srcId="{CE809BBA-D901-4124-AF45-6652970DBB07}" destId="{A44E422C-91DE-4A6D-953C-833BFA4B76FA}" srcOrd="1" destOrd="0" presId="urn:microsoft.com/office/officeart/2005/8/layout/hList7"/>
    <dgm:cxn modelId="{474CBB44-C1D1-4FCD-8AA8-0C9826BDA217}" type="presParOf" srcId="{CE809BBA-D901-4124-AF45-6652970DBB07}" destId="{5A184683-F87A-47FB-98E9-0A6D949B5088}" srcOrd="2" destOrd="0" presId="urn:microsoft.com/office/officeart/2005/8/layout/hList7"/>
    <dgm:cxn modelId="{532396AA-19E8-4C65-81FA-88F3B693CB59}" type="presParOf" srcId="{CE809BBA-D901-4124-AF45-6652970DBB07}" destId="{BF4D5B76-461A-43DA-B27A-24323605379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EE2F68-646E-41FC-957B-D626341208B6}" type="doc">
      <dgm:prSet loTypeId="urn:microsoft.com/office/officeart/2005/8/layout/vProcess5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hu-HU"/>
        </a:p>
      </dgm:t>
    </dgm:pt>
    <dgm:pt modelId="{290C0714-330D-4D9C-B85D-41E3C41A2FC9}">
      <dgm:prSet phldrT="[Szöveg]"/>
      <dgm:spPr/>
      <dgm:t>
        <a:bodyPr/>
        <a:lstStyle/>
        <a:p>
          <a:r>
            <a:rPr lang="hu-HU" dirty="0" smtClean="0"/>
            <a:t>A </a:t>
          </a:r>
          <a:r>
            <a:rPr lang="hu-HU" b="1" u="sng" dirty="0" smtClean="0">
              <a:solidFill>
                <a:schemeClr val="accent2">
                  <a:lumMod val="50000"/>
                </a:schemeClr>
              </a:solidFill>
            </a:rPr>
            <a:t>megoldott feladatokra utaló emlékeztetés</a:t>
          </a:r>
          <a:r>
            <a:rPr lang="hu-HU" dirty="0" smtClean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hu-HU" dirty="0" smtClean="0"/>
            <a:t>jelentősége a </a:t>
          </a:r>
          <a:r>
            <a:rPr lang="hu-HU" dirty="0" err="1" smtClean="0"/>
            <a:t>coachingban</a:t>
          </a:r>
          <a:r>
            <a:rPr lang="hu-HU" dirty="0" smtClean="0"/>
            <a:t> és a </a:t>
          </a:r>
          <a:r>
            <a:rPr lang="hu-HU" dirty="0" err="1" smtClean="0"/>
            <a:t>mediációban</a:t>
          </a:r>
          <a:r>
            <a:rPr lang="hu-HU" dirty="0" smtClean="0"/>
            <a:t>.</a:t>
          </a:r>
          <a:endParaRPr lang="hu-HU" dirty="0"/>
        </a:p>
      </dgm:t>
    </dgm:pt>
    <dgm:pt modelId="{3F480380-0148-43A6-BEF5-193A969AF079}" type="parTrans" cxnId="{65BB3357-2AA4-4209-B69B-DBB29772AC6B}">
      <dgm:prSet/>
      <dgm:spPr/>
      <dgm:t>
        <a:bodyPr/>
        <a:lstStyle/>
        <a:p>
          <a:endParaRPr lang="hu-HU"/>
        </a:p>
      </dgm:t>
    </dgm:pt>
    <dgm:pt modelId="{EE026D37-0B26-483D-A000-BAE43347FE03}" type="sibTrans" cxnId="{65BB3357-2AA4-4209-B69B-DBB29772AC6B}">
      <dgm:prSet/>
      <dgm:spPr/>
      <dgm:t>
        <a:bodyPr/>
        <a:lstStyle/>
        <a:p>
          <a:endParaRPr lang="hu-HU"/>
        </a:p>
      </dgm:t>
    </dgm:pt>
    <dgm:pt modelId="{43D253D8-E071-4E67-9BE4-52A66DCE3D75}">
      <dgm:prSet phldrT="[Szöveg]"/>
      <dgm:spPr/>
      <dgm:t>
        <a:bodyPr/>
        <a:lstStyle/>
        <a:p>
          <a:r>
            <a:rPr lang="hu-HU" dirty="0" smtClean="0"/>
            <a:t>A </a:t>
          </a:r>
          <a:r>
            <a:rPr lang="hu-HU" b="1" u="sng" dirty="0" smtClean="0">
              <a:solidFill>
                <a:schemeClr val="accent2">
                  <a:lumMod val="50000"/>
                </a:schemeClr>
              </a:solidFill>
            </a:rPr>
            <a:t>meg nem oldott feladatok feszültségének felhasználása </a:t>
          </a:r>
          <a:r>
            <a:rPr lang="hu-HU" dirty="0" smtClean="0"/>
            <a:t>a </a:t>
          </a:r>
          <a:r>
            <a:rPr lang="hu-HU" dirty="0" err="1" smtClean="0"/>
            <a:t>coachingban</a:t>
          </a:r>
          <a:r>
            <a:rPr lang="hu-HU" dirty="0" smtClean="0"/>
            <a:t> és a </a:t>
          </a:r>
          <a:r>
            <a:rPr lang="hu-HU" dirty="0" err="1" smtClean="0"/>
            <a:t>mediációban</a:t>
          </a:r>
          <a:r>
            <a:rPr lang="hu-HU" dirty="0" smtClean="0"/>
            <a:t>.</a:t>
          </a:r>
          <a:endParaRPr lang="hu-HU" dirty="0"/>
        </a:p>
      </dgm:t>
    </dgm:pt>
    <dgm:pt modelId="{74723B5E-441F-4E63-BDF9-7C953EE3241F}" type="parTrans" cxnId="{11283059-6CC1-4505-BCCB-4FB4920B9086}">
      <dgm:prSet/>
      <dgm:spPr/>
      <dgm:t>
        <a:bodyPr/>
        <a:lstStyle/>
        <a:p>
          <a:endParaRPr lang="hu-HU"/>
        </a:p>
      </dgm:t>
    </dgm:pt>
    <dgm:pt modelId="{3F7E03EE-98BC-4C6A-A414-9697DE01205D}" type="sibTrans" cxnId="{11283059-6CC1-4505-BCCB-4FB4920B9086}">
      <dgm:prSet/>
      <dgm:spPr/>
      <dgm:t>
        <a:bodyPr/>
        <a:lstStyle/>
        <a:p>
          <a:endParaRPr lang="hu-HU"/>
        </a:p>
      </dgm:t>
    </dgm:pt>
    <dgm:pt modelId="{B19CB75D-D15C-4DD7-8934-BAEB23B9AF09}">
      <dgm:prSet phldrT="[Szöveg]"/>
      <dgm:spPr/>
      <dgm:t>
        <a:bodyPr/>
        <a:lstStyle/>
        <a:p>
          <a:r>
            <a:rPr lang="hu-HU" dirty="0" smtClean="0"/>
            <a:t>A </a:t>
          </a:r>
          <a:r>
            <a:rPr lang="hu-HU" b="1" u="sng" dirty="0" smtClean="0">
              <a:solidFill>
                <a:schemeClr val="accent2">
                  <a:lumMod val="50000"/>
                </a:schemeClr>
              </a:solidFill>
            </a:rPr>
            <a:t>szándékokra való emlékezés felülírhatók</a:t>
          </a:r>
          <a:r>
            <a:rPr lang="hu-HU" dirty="0" smtClean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hu-HU" dirty="0" smtClean="0"/>
            <a:t>a </a:t>
          </a:r>
          <a:r>
            <a:rPr lang="hu-HU" dirty="0" err="1" smtClean="0"/>
            <a:t>coaching</a:t>
          </a:r>
          <a:r>
            <a:rPr lang="hu-HU" dirty="0" smtClean="0"/>
            <a:t> és a </a:t>
          </a:r>
          <a:r>
            <a:rPr lang="hu-HU" dirty="0" err="1" smtClean="0"/>
            <a:t>mediáció</a:t>
          </a:r>
          <a:r>
            <a:rPr lang="hu-HU" dirty="0" smtClean="0"/>
            <a:t> folyamatában.</a:t>
          </a:r>
          <a:endParaRPr lang="hu-HU" dirty="0"/>
        </a:p>
      </dgm:t>
    </dgm:pt>
    <dgm:pt modelId="{1CE00DB5-0C67-49A2-9D90-2E0263120590}" type="parTrans" cxnId="{1EFD95F6-A7AB-44D4-B9E9-B665B6CB59A7}">
      <dgm:prSet/>
      <dgm:spPr/>
      <dgm:t>
        <a:bodyPr/>
        <a:lstStyle/>
        <a:p>
          <a:endParaRPr lang="hu-HU"/>
        </a:p>
      </dgm:t>
    </dgm:pt>
    <dgm:pt modelId="{96ECE895-5103-4DCF-90DE-948C06524042}" type="sibTrans" cxnId="{1EFD95F6-A7AB-44D4-B9E9-B665B6CB59A7}">
      <dgm:prSet/>
      <dgm:spPr/>
      <dgm:t>
        <a:bodyPr/>
        <a:lstStyle/>
        <a:p>
          <a:endParaRPr lang="hu-HU"/>
        </a:p>
      </dgm:t>
    </dgm:pt>
    <dgm:pt modelId="{7D76AD6F-9423-4A32-8893-FB47945D794A}" type="pres">
      <dgm:prSet presAssocID="{65EE2F68-646E-41FC-957B-D626341208B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0853BECF-B1B0-4A00-94B1-EC33F4F5F6AF}" type="pres">
      <dgm:prSet presAssocID="{65EE2F68-646E-41FC-957B-D626341208B6}" presName="dummyMaxCanvas" presStyleCnt="0">
        <dgm:presLayoutVars/>
      </dgm:prSet>
      <dgm:spPr/>
    </dgm:pt>
    <dgm:pt modelId="{20DCC6D8-9C1B-4A88-AF0D-DF52A1C49E08}" type="pres">
      <dgm:prSet presAssocID="{65EE2F68-646E-41FC-957B-D626341208B6}" presName="ThreeNodes_1" presStyleLbl="node1" presStyleIdx="0" presStyleCnt="3" custLinFactNeighborY="2739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F41B987-822C-4125-A180-47AC985090B9}" type="pres">
      <dgm:prSet presAssocID="{65EE2F68-646E-41FC-957B-D626341208B6}" presName="ThreeNodes_2" presStyleLbl="node1" presStyleIdx="1" presStyleCnt="3" custLinFactNeighborX="1458" custLinFactNeighborY="1118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13AB7E3-2B4D-4728-836E-E5A92C07538D}" type="pres">
      <dgm:prSet presAssocID="{65EE2F68-646E-41FC-957B-D626341208B6}" presName="ThreeNodes_3" presStyleLbl="node1" presStyleIdx="2" presStyleCnt="3" custLinFactNeighborX="-21775" custLinFactNeighborY="-45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51F5CFC-C137-46FE-82FB-8AA68D2890FD}" type="pres">
      <dgm:prSet presAssocID="{65EE2F68-646E-41FC-957B-D626341208B6}" presName="ThreeConn_1-2" presStyleLbl="fgAccFollowNode1" presStyleIdx="0" presStyleCnt="2" custLinFactX="-300000" custLinFactNeighborX="-365623" custLinFactNeighborY="65982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E2B783F-815E-4BE8-8E95-9EC3726D9C86}" type="pres">
      <dgm:prSet presAssocID="{65EE2F68-646E-41FC-957B-D626341208B6}" presName="ThreeConn_2-3" presStyleLbl="fgAccFollowNode1" presStyleIdx="1" presStyleCnt="2" custLinFactNeighborX="3433" custLinFactNeighborY="-2818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15F6719-7883-425A-BBDC-EEC3516C2397}" type="pres">
      <dgm:prSet presAssocID="{65EE2F68-646E-41FC-957B-D626341208B6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7E128F7-4E13-4ADB-8B3A-264BB0011233}" type="pres">
      <dgm:prSet presAssocID="{65EE2F68-646E-41FC-957B-D626341208B6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75E28FE-9C4A-4799-BDED-E75D0BCDCE81}" type="pres">
      <dgm:prSet presAssocID="{65EE2F68-646E-41FC-957B-D626341208B6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2E20602D-F1C1-457F-9E64-A0B9A42199C5}" type="presOf" srcId="{290C0714-330D-4D9C-B85D-41E3C41A2FC9}" destId="{20DCC6D8-9C1B-4A88-AF0D-DF52A1C49E08}" srcOrd="0" destOrd="0" presId="urn:microsoft.com/office/officeart/2005/8/layout/vProcess5"/>
    <dgm:cxn modelId="{65BB3357-2AA4-4209-B69B-DBB29772AC6B}" srcId="{65EE2F68-646E-41FC-957B-D626341208B6}" destId="{290C0714-330D-4D9C-B85D-41E3C41A2FC9}" srcOrd="0" destOrd="0" parTransId="{3F480380-0148-43A6-BEF5-193A969AF079}" sibTransId="{EE026D37-0B26-483D-A000-BAE43347FE03}"/>
    <dgm:cxn modelId="{1EFD95F6-A7AB-44D4-B9E9-B665B6CB59A7}" srcId="{65EE2F68-646E-41FC-957B-D626341208B6}" destId="{B19CB75D-D15C-4DD7-8934-BAEB23B9AF09}" srcOrd="2" destOrd="0" parTransId="{1CE00DB5-0C67-49A2-9D90-2E0263120590}" sibTransId="{96ECE895-5103-4DCF-90DE-948C06524042}"/>
    <dgm:cxn modelId="{6F602E81-CFCB-465A-96DD-86F6750E6EAC}" type="presOf" srcId="{290C0714-330D-4D9C-B85D-41E3C41A2FC9}" destId="{015F6719-7883-425A-BBDC-EEC3516C2397}" srcOrd="1" destOrd="0" presId="urn:microsoft.com/office/officeart/2005/8/layout/vProcess5"/>
    <dgm:cxn modelId="{4D8BFA02-033E-42A3-912E-12EB05D516D4}" type="presOf" srcId="{43D253D8-E071-4E67-9BE4-52A66DCE3D75}" destId="{5F41B987-822C-4125-A180-47AC985090B9}" srcOrd="0" destOrd="0" presId="urn:microsoft.com/office/officeart/2005/8/layout/vProcess5"/>
    <dgm:cxn modelId="{1C615D68-A635-456A-8270-10712B296271}" type="presOf" srcId="{65EE2F68-646E-41FC-957B-D626341208B6}" destId="{7D76AD6F-9423-4A32-8893-FB47945D794A}" srcOrd="0" destOrd="0" presId="urn:microsoft.com/office/officeart/2005/8/layout/vProcess5"/>
    <dgm:cxn modelId="{9FBA40C9-2410-4C2A-8634-588B30A0BCEE}" type="presOf" srcId="{B19CB75D-D15C-4DD7-8934-BAEB23B9AF09}" destId="{A13AB7E3-2B4D-4728-836E-E5A92C07538D}" srcOrd="0" destOrd="0" presId="urn:microsoft.com/office/officeart/2005/8/layout/vProcess5"/>
    <dgm:cxn modelId="{C1D08111-8832-4B56-B5BA-E5299BD34333}" type="presOf" srcId="{B19CB75D-D15C-4DD7-8934-BAEB23B9AF09}" destId="{975E28FE-9C4A-4799-BDED-E75D0BCDCE81}" srcOrd="1" destOrd="0" presId="urn:microsoft.com/office/officeart/2005/8/layout/vProcess5"/>
    <dgm:cxn modelId="{DB550DC5-5847-474B-9123-A0D5F885FE90}" type="presOf" srcId="{3F7E03EE-98BC-4C6A-A414-9697DE01205D}" destId="{6E2B783F-815E-4BE8-8E95-9EC3726D9C86}" srcOrd="0" destOrd="0" presId="urn:microsoft.com/office/officeart/2005/8/layout/vProcess5"/>
    <dgm:cxn modelId="{9F41B898-CD24-4E47-AC60-777E10485CDC}" type="presOf" srcId="{EE026D37-0B26-483D-A000-BAE43347FE03}" destId="{651F5CFC-C137-46FE-82FB-8AA68D2890FD}" srcOrd="0" destOrd="0" presId="urn:microsoft.com/office/officeart/2005/8/layout/vProcess5"/>
    <dgm:cxn modelId="{11283059-6CC1-4505-BCCB-4FB4920B9086}" srcId="{65EE2F68-646E-41FC-957B-D626341208B6}" destId="{43D253D8-E071-4E67-9BE4-52A66DCE3D75}" srcOrd="1" destOrd="0" parTransId="{74723B5E-441F-4E63-BDF9-7C953EE3241F}" sibTransId="{3F7E03EE-98BC-4C6A-A414-9697DE01205D}"/>
    <dgm:cxn modelId="{E561D6D4-13DD-4437-9943-FD439E4A05E2}" type="presOf" srcId="{43D253D8-E071-4E67-9BE4-52A66DCE3D75}" destId="{57E128F7-4E13-4ADB-8B3A-264BB0011233}" srcOrd="1" destOrd="0" presId="urn:microsoft.com/office/officeart/2005/8/layout/vProcess5"/>
    <dgm:cxn modelId="{E21394EE-2365-46DD-B49E-023A8F32CD3E}" type="presParOf" srcId="{7D76AD6F-9423-4A32-8893-FB47945D794A}" destId="{0853BECF-B1B0-4A00-94B1-EC33F4F5F6AF}" srcOrd="0" destOrd="0" presId="urn:microsoft.com/office/officeart/2005/8/layout/vProcess5"/>
    <dgm:cxn modelId="{5D48CB5F-32AF-4ECA-8902-03A858F08638}" type="presParOf" srcId="{7D76AD6F-9423-4A32-8893-FB47945D794A}" destId="{20DCC6D8-9C1B-4A88-AF0D-DF52A1C49E08}" srcOrd="1" destOrd="0" presId="urn:microsoft.com/office/officeart/2005/8/layout/vProcess5"/>
    <dgm:cxn modelId="{186F36BB-E984-4E36-81A7-1016D6A68126}" type="presParOf" srcId="{7D76AD6F-9423-4A32-8893-FB47945D794A}" destId="{5F41B987-822C-4125-A180-47AC985090B9}" srcOrd="2" destOrd="0" presId="urn:microsoft.com/office/officeart/2005/8/layout/vProcess5"/>
    <dgm:cxn modelId="{008F09DF-A794-4AF2-B517-1F803FDDDD2D}" type="presParOf" srcId="{7D76AD6F-9423-4A32-8893-FB47945D794A}" destId="{A13AB7E3-2B4D-4728-836E-E5A92C07538D}" srcOrd="3" destOrd="0" presId="urn:microsoft.com/office/officeart/2005/8/layout/vProcess5"/>
    <dgm:cxn modelId="{840246C0-DB21-4635-8884-39561E19C721}" type="presParOf" srcId="{7D76AD6F-9423-4A32-8893-FB47945D794A}" destId="{651F5CFC-C137-46FE-82FB-8AA68D2890FD}" srcOrd="4" destOrd="0" presId="urn:microsoft.com/office/officeart/2005/8/layout/vProcess5"/>
    <dgm:cxn modelId="{70F5FA5F-FC12-45F4-A8AF-74DAEAA48E74}" type="presParOf" srcId="{7D76AD6F-9423-4A32-8893-FB47945D794A}" destId="{6E2B783F-815E-4BE8-8E95-9EC3726D9C86}" srcOrd="5" destOrd="0" presId="urn:microsoft.com/office/officeart/2005/8/layout/vProcess5"/>
    <dgm:cxn modelId="{2DE92E74-3410-44E6-AAB1-28D04E13E362}" type="presParOf" srcId="{7D76AD6F-9423-4A32-8893-FB47945D794A}" destId="{015F6719-7883-425A-BBDC-EEC3516C2397}" srcOrd="6" destOrd="0" presId="urn:microsoft.com/office/officeart/2005/8/layout/vProcess5"/>
    <dgm:cxn modelId="{4543B83D-D5EF-453F-A180-DD18A53DF369}" type="presParOf" srcId="{7D76AD6F-9423-4A32-8893-FB47945D794A}" destId="{57E128F7-4E13-4ADB-8B3A-264BB0011233}" srcOrd="7" destOrd="0" presId="urn:microsoft.com/office/officeart/2005/8/layout/vProcess5"/>
    <dgm:cxn modelId="{DEAE1323-9552-43B8-9644-A0D8D7729408}" type="presParOf" srcId="{7D76AD6F-9423-4A32-8893-FB47945D794A}" destId="{975E28FE-9C4A-4799-BDED-E75D0BCDCE81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A7FBEDB-5626-49CC-A256-C7318847D437}" type="doc">
      <dgm:prSet loTypeId="urn:microsoft.com/office/officeart/2005/8/layout/vProcess5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hu-HU"/>
        </a:p>
      </dgm:t>
    </dgm:pt>
    <dgm:pt modelId="{C857A3C6-8157-452C-987E-4F4A209D51A4}">
      <dgm:prSet phldrT="[Szöveg]"/>
      <dgm:spPr/>
      <dgm:t>
        <a:bodyPr/>
        <a:lstStyle/>
        <a:p>
          <a:r>
            <a:rPr lang="hu-HU" b="1" u="sng" dirty="0" smtClean="0">
              <a:solidFill>
                <a:schemeClr val="accent2">
                  <a:lumMod val="50000"/>
                </a:schemeClr>
              </a:solidFill>
            </a:rPr>
            <a:t>Sosem kérdezzük meg a </a:t>
          </a:r>
          <a:r>
            <a:rPr lang="hu-HU" b="1" u="sng" dirty="0" err="1" smtClean="0">
              <a:solidFill>
                <a:schemeClr val="accent2">
                  <a:lumMod val="50000"/>
                </a:schemeClr>
              </a:solidFill>
            </a:rPr>
            <a:t>mediáció</a:t>
          </a:r>
          <a:r>
            <a:rPr lang="hu-HU" b="1" u="sng" dirty="0" smtClean="0">
              <a:solidFill>
                <a:schemeClr val="accent2">
                  <a:lumMod val="50000"/>
                </a:schemeClr>
              </a:solidFill>
            </a:rPr>
            <a:t> és a  </a:t>
          </a:r>
          <a:r>
            <a:rPr lang="hu-HU" b="1" u="sng" dirty="0" err="1" smtClean="0">
              <a:solidFill>
                <a:schemeClr val="accent2">
                  <a:lumMod val="50000"/>
                </a:schemeClr>
              </a:solidFill>
            </a:rPr>
            <a:t>coaching</a:t>
          </a:r>
          <a:r>
            <a:rPr lang="hu-HU" b="1" u="sng" dirty="0" smtClean="0">
              <a:solidFill>
                <a:schemeClr val="accent2">
                  <a:lumMod val="50000"/>
                </a:schemeClr>
              </a:solidFill>
            </a:rPr>
            <a:t> során a cselekvés okát</a:t>
          </a:r>
          <a:r>
            <a:rPr lang="hu-HU" dirty="0" smtClean="0"/>
            <a:t>, azaz a szándékot.</a:t>
          </a:r>
          <a:endParaRPr lang="hu-HU" dirty="0"/>
        </a:p>
      </dgm:t>
    </dgm:pt>
    <dgm:pt modelId="{8DD8AE2C-3EE7-47C2-9AB8-76865640FB73}" type="parTrans" cxnId="{8BF4233E-0ADA-4A84-A512-5F5EF7E8320C}">
      <dgm:prSet/>
      <dgm:spPr/>
      <dgm:t>
        <a:bodyPr/>
        <a:lstStyle/>
        <a:p>
          <a:endParaRPr lang="hu-HU"/>
        </a:p>
      </dgm:t>
    </dgm:pt>
    <dgm:pt modelId="{68869215-3FF8-4A72-8992-7250BB522280}" type="sibTrans" cxnId="{8BF4233E-0ADA-4A84-A512-5F5EF7E8320C}">
      <dgm:prSet/>
      <dgm:spPr/>
      <dgm:t>
        <a:bodyPr/>
        <a:lstStyle/>
        <a:p>
          <a:endParaRPr lang="hu-HU"/>
        </a:p>
      </dgm:t>
    </dgm:pt>
    <dgm:pt modelId="{1BB489C5-E45E-4FB9-8485-1D395D49A4CD}">
      <dgm:prSet phldrT="[Szöveg]"/>
      <dgm:spPr/>
      <dgm:t>
        <a:bodyPr/>
        <a:lstStyle/>
        <a:p>
          <a:r>
            <a:rPr lang="hu-HU" dirty="0" smtClean="0"/>
            <a:t>Nem keresünk és </a:t>
          </a:r>
          <a:r>
            <a:rPr lang="hu-HU" b="1" u="sng" dirty="0" smtClean="0">
              <a:solidFill>
                <a:schemeClr val="tx2">
                  <a:lumMod val="10000"/>
                </a:schemeClr>
              </a:solidFill>
            </a:rPr>
            <a:t>nem rekonstruáljuk (=hanem teremtünk!) az ok-okozati kapcsolatot </a:t>
          </a:r>
          <a:r>
            <a:rPr lang="hu-HU" dirty="0" smtClean="0"/>
            <a:t>a múlt és a jelen, vagy a jövő egyes eseményei között.</a:t>
          </a:r>
          <a:endParaRPr lang="hu-HU" dirty="0"/>
        </a:p>
      </dgm:t>
    </dgm:pt>
    <dgm:pt modelId="{65C6830E-98C1-406C-8C4F-0A67CED321B4}" type="parTrans" cxnId="{9E46D684-180D-45EE-8C77-8769FE9133B2}">
      <dgm:prSet/>
      <dgm:spPr/>
      <dgm:t>
        <a:bodyPr/>
        <a:lstStyle/>
        <a:p>
          <a:endParaRPr lang="hu-HU"/>
        </a:p>
      </dgm:t>
    </dgm:pt>
    <dgm:pt modelId="{17A116A0-2A3A-4641-8E65-87E09EAC8A1E}" type="sibTrans" cxnId="{9E46D684-180D-45EE-8C77-8769FE9133B2}">
      <dgm:prSet/>
      <dgm:spPr/>
      <dgm:t>
        <a:bodyPr/>
        <a:lstStyle/>
        <a:p>
          <a:endParaRPr lang="hu-HU"/>
        </a:p>
      </dgm:t>
    </dgm:pt>
    <dgm:pt modelId="{2F52850E-A95B-4855-A686-21E32252E4B9}">
      <dgm:prSet phldrT="[Szöveg]"/>
      <dgm:spPr/>
      <dgm:t>
        <a:bodyPr/>
        <a:lstStyle/>
        <a:p>
          <a:r>
            <a:rPr lang="hu-HU" dirty="0" smtClean="0"/>
            <a:t>A kitalált szándékra feltételes módban tekintünk: </a:t>
          </a:r>
          <a:r>
            <a:rPr lang="hu-HU" b="1" u="sng" dirty="0" smtClean="0">
              <a:solidFill>
                <a:schemeClr val="tx2">
                  <a:lumMod val="10000"/>
                </a:schemeClr>
              </a:solidFill>
            </a:rPr>
            <a:t>lehetséges szcenáriók</a:t>
          </a:r>
          <a:r>
            <a:rPr lang="hu-HU" dirty="0" smtClean="0"/>
            <a:t>ént kezeljük.</a:t>
          </a:r>
          <a:endParaRPr lang="hu-HU" dirty="0"/>
        </a:p>
      </dgm:t>
    </dgm:pt>
    <dgm:pt modelId="{72519AA8-9AFE-4FAC-A87A-59B0F72305FC}" type="parTrans" cxnId="{44399509-E2CD-489C-8B04-DBFB787E59D6}">
      <dgm:prSet/>
      <dgm:spPr/>
      <dgm:t>
        <a:bodyPr/>
        <a:lstStyle/>
        <a:p>
          <a:endParaRPr lang="hu-HU"/>
        </a:p>
      </dgm:t>
    </dgm:pt>
    <dgm:pt modelId="{77AFCC4C-4FF1-4A9C-A750-7113540672A5}" type="sibTrans" cxnId="{44399509-E2CD-489C-8B04-DBFB787E59D6}">
      <dgm:prSet/>
      <dgm:spPr/>
      <dgm:t>
        <a:bodyPr/>
        <a:lstStyle/>
        <a:p>
          <a:endParaRPr lang="hu-HU"/>
        </a:p>
      </dgm:t>
    </dgm:pt>
    <dgm:pt modelId="{3ABF4376-8F35-47CD-8BEB-8D3A27436446}" type="pres">
      <dgm:prSet presAssocID="{7A7FBEDB-5626-49CC-A256-C7318847D43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9A5B5AFE-54FE-48A8-A7DE-8456DF3F4765}" type="pres">
      <dgm:prSet presAssocID="{7A7FBEDB-5626-49CC-A256-C7318847D437}" presName="dummyMaxCanvas" presStyleCnt="0">
        <dgm:presLayoutVars/>
      </dgm:prSet>
      <dgm:spPr/>
    </dgm:pt>
    <dgm:pt modelId="{71B52F4E-71F5-4ECC-8221-C7A36DB5D5A5}" type="pres">
      <dgm:prSet presAssocID="{7A7FBEDB-5626-49CC-A256-C7318847D437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84CDAD9-63A1-42C5-A27A-83E21A4D9277}" type="pres">
      <dgm:prSet presAssocID="{7A7FBEDB-5626-49CC-A256-C7318847D437}" presName="ThreeNodes_2" presStyleLbl="node1" presStyleIdx="1" presStyleCnt="3" custLinFactNeighborX="-5921" custLinFactNeighborY="-158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E2EBDB1-F996-457F-BD40-19094C0E2210}" type="pres">
      <dgm:prSet presAssocID="{7A7FBEDB-5626-49CC-A256-C7318847D437}" presName="ThreeNodes_3" presStyleLbl="node1" presStyleIdx="2" presStyleCnt="3" custLinFactNeighborX="-12810" custLinFactNeighborY="-317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85BAF1E-4BDC-40B6-8BDE-2ADB63ECDBB9}" type="pres">
      <dgm:prSet presAssocID="{7A7FBEDB-5626-49CC-A256-C7318847D437}" presName="ThreeConn_1-2" presStyleLbl="fgAccFollowNode1" presStyleIdx="0" presStyleCnt="2" custLinFactX="-100000" custLinFactNeighborX="-144074" custLinFactNeighborY="-12882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5D64DD7-707A-42E1-AB54-E055E0E24B4D}" type="pres">
      <dgm:prSet presAssocID="{7A7FBEDB-5626-49CC-A256-C7318847D437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3B0463D-E6E7-4C85-9A60-EB409E54A140}" type="pres">
      <dgm:prSet presAssocID="{7A7FBEDB-5626-49CC-A256-C7318847D437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34362206-CA26-4DDC-8CB2-2F3B23456715}" type="pres">
      <dgm:prSet presAssocID="{7A7FBEDB-5626-49CC-A256-C7318847D437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686DBB4-3A09-4F4A-B2BA-0E43ADF40ADD}" type="pres">
      <dgm:prSet presAssocID="{7A7FBEDB-5626-49CC-A256-C7318847D437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A2EFC191-A3C5-47A8-9C7C-120C1F3194A1}" type="presOf" srcId="{1BB489C5-E45E-4FB9-8485-1D395D49A4CD}" destId="{C84CDAD9-63A1-42C5-A27A-83E21A4D9277}" srcOrd="0" destOrd="0" presId="urn:microsoft.com/office/officeart/2005/8/layout/vProcess5"/>
    <dgm:cxn modelId="{D73C4327-3B6A-4EEA-978D-89DB147DCE73}" type="presOf" srcId="{2F52850E-A95B-4855-A686-21E32252E4B9}" destId="{6686DBB4-3A09-4F4A-B2BA-0E43ADF40ADD}" srcOrd="1" destOrd="0" presId="urn:microsoft.com/office/officeart/2005/8/layout/vProcess5"/>
    <dgm:cxn modelId="{E4D51CB1-859B-4F7B-847B-616B64F78106}" type="presOf" srcId="{C857A3C6-8157-452C-987E-4F4A209D51A4}" destId="{71B52F4E-71F5-4ECC-8221-C7A36DB5D5A5}" srcOrd="0" destOrd="0" presId="urn:microsoft.com/office/officeart/2005/8/layout/vProcess5"/>
    <dgm:cxn modelId="{9E46D684-180D-45EE-8C77-8769FE9133B2}" srcId="{7A7FBEDB-5626-49CC-A256-C7318847D437}" destId="{1BB489C5-E45E-4FB9-8485-1D395D49A4CD}" srcOrd="1" destOrd="0" parTransId="{65C6830E-98C1-406C-8C4F-0A67CED321B4}" sibTransId="{17A116A0-2A3A-4641-8E65-87E09EAC8A1E}"/>
    <dgm:cxn modelId="{ED9083B5-FEDD-4788-904A-1CCD15CCFB81}" type="presOf" srcId="{1BB489C5-E45E-4FB9-8485-1D395D49A4CD}" destId="{34362206-CA26-4DDC-8CB2-2F3B23456715}" srcOrd="1" destOrd="0" presId="urn:microsoft.com/office/officeart/2005/8/layout/vProcess5"/>
    <dgm:cxn modelId="{13A05C3E-9CB9-4D99-8F50-3915998B4F47}" type="presOf" srcId="{7A7FBEDB-5626-49CC-A256-C7318847D437}" destId="{3ABF4376-8F35-47CD-8BEB-8D3A27436446}" srcOrd="0" destOrd="0" presId="urn:microsoft.com/office/officeart/2005/8/layout/vProcess5"/>
    <dgm:cxn modelId="{05745BB0-49E3-405D-B747-032AA0FDD455}" type="presOf" srcId="{C857A3C6-8157-452C-987E-4F4A209D51A4}" destId="{D3B0463D-E6E7-4C85-9A60-EB409E54A140}" srcOrd="1" destOrd="0" presId="urn:microsoft.com/office/officeart/2005/8/layout/vProcess5"/>
    <dgm:cxn modelId="{9370F596-3517-4851-81D6-09DA67294A50}" type="presOf" srcId="{17A116A0-2A3A-4641-8E65-87E09EAC8A1E}" destId="{E5D64DD7-707A-42E1-AB54-E055E0E24B4D}" srcOrd="0" destOrd="0" presId="urn:microsoft.com/office/officeart/2005/8/layout/vProcess5"/>
    <dgm:cxn modelId="{8BF4233E-0ADA-4A84-A512-5F5EF7E8320C}" srcId="{7A7FBEDB-5626-49CC-A256-C7318847D437}" destId="{C857A3C6-8157-452C-987E-4F4A209D51A4}" srcOrd="0" destOrd="0" parTransId="{8DD8AE2C-3EE7-47C2-9AB8-76865640FB73}" sibTransId="{68869215-3FF8-4A72-8992-7250BB522280}"/>
    <dgm:cxn modelId="{D9A8716C-8BE2-4A59-B2E5-023D0DB6BF2C}" type="presOf" srcId="{2F52850E-A95B-4855-A686-21E32252E4B9}" destId="{CE2EBDB1-F996-457F-BD40-19094C0E2210}" srcOrd="0" destOrd="0" presId="urn:microsoft.com/office/officeart/2005/8/layout/vProcess5"/>
    <dgm:cxn modelId="{77B2360D-4DA9-4D03-813F-1ACBA83C6AF3}" type="presOf" srcId="{68869215-3FF8-4A72-8992-7250BB522280}" destId="{085BAF1E-4BDC-40B6-8BDE-2ADB63ECDBB9}" srcOrd="0" destOrd="0" presId="urn:microsoft.com/office/officeart/2005/8/layout/vProcess5"/>
    <dgm:cxn modelId="{44399509-E2CD-489C-8B04-DBFB787E59D6}" srcId="{7A7FBEDB-5626-49CC-A256-C7318847D437}" destId="{2F52850E-A95B-4855-A686-21E32252E4B9}" srcOrd="2" destOrd="0" parTransId="{72519AA8-9AFE-4FAC-A87A-59B0F72305FC}" sibTransId="{77AFCC4C-4FF1-4A9C-A750-7113540672A5}"/>
    <dgm:cxn modelId="{6EF29301-FBFC-47BD-85E9-BE2F3524F6CF}" type="presParOf" srcId="{3ABF4376-8F35-47CD-8BEB-8D3A27436446}" destId="{9A5B5AFE-54FE-48A8-A7DE-8456DF3F4765}" srcOrd="0" destOrd="0" presId="urn:microsoft.com/office/officeart/2005/8/layout/vProcess5"/>
    <dgm:cxn modelId="{C2F51342-D588-4EF4-99C8-49E7A402D852}" type="presParOf" srcId="{3ABF4376-8F35-47CD-8BEB-8D3A27436446}" destId="{71B52F4E-71F5-4ECC-8221-C7A36DB5D5A5}" srcOrd="1" destOrd="0" presId="urn:microsoft.com/office/officeart/2005/8/layout/vProcess5"/>
    <dgm:cxn modelId="{E7FC18BE-164B-4AF3-84CC-2D42074662BD}" type="presParOf" srcId="{3ABF4376-8F35-47CD-8BEB-8D3A27436446}" destId="{C84CDAD9-63A1-42C5-A27A-83E21A4D9277}" srcOrd="2" destOrd="0" presId="urn:microsoft.com/office/officeart/2005/8/layout/vProcess5"/>
    <dgm:cxn modelId="{11E2776E-C1F8-41A3-A1C8-5E302A5E8DFB}" type="presParOf" srcId="{3ABF4376-8F35-47CD-8BEB-8D3A27436446}" destId="{CE2EBDB1-F996-457F-BD40-19094C0E2210}" srcOrd="3" destOrd="0" presId="urn:microsoft.com/office/officeart/2005/8/layout/vProcess5"/>
    <dgm:cxn modelId="{DC3E2016-C1E6-4177-832C-63B134A8E119}" type="presParOf" srcId="{3ABF4376-8F35-47CD-8BEB-8D3A27436446}" destId="{085BAF1E-4BDC-40B6-8BDE-2ADB63ECDBB9}" srcOrd="4" destOrd="0" presId="urn:microsoft.com/office/officeart/2005/8/layout/vProcess5"/>
    <dgm:cxn modelId="{3BD87C4F-D566-4203-AC27-E9271A5A3BA1}" type="presParOf" srcId="{3ABF4376-8F35-47CD-8BEB-8D3A27436446}" destId="{E5D64DD7-707A-42E1-AB54-E055E0E24B4D}" srcOrd="5" destOrd="0" presId="urn:microsoft.com/office/officeart/2005/8/layout/vProcess5"/>
    <dgm:cxn modelId="{36347CDB-DC1E-4529-953D-926170AABD59}" type="presParOf" srcId="{3ABF4376-8F35-47CD-8BEB-8D3A27436446}" destId="{D3B0463D-E6E7-4C85-9A60-EB409E54A140}" srcOrd="6" destOrd="0" presId="urn:microsoft.com/office/officeart/2005/8/layout/vProcess5"/>
    <dgm:cxn modelId="{E5D41317-89CB-4151-8252-0119E6F06495}" type="presParOf" srcId="{3ABF4376-8F35-47CD-8BEB-8D3A27436446}" destId="{34362206-CA26-4DDC-8CB2-2F3B23456715}" srcOrd="7" destOrd="0" presId="urn:microsoft.com/office/officeart/2005/8/layout/vProcess5"/>
    <dgm:cxn modelId="{D22EFF1E-DDBD-474F-9634-B9DA81EC40F0}" type="presParOf" srcId="{3ABF4376-8F35-47CD-8BEB-8D3A27436446}" destId="{6686DBB4-3A09-4F4A-B2BA-0E43ADF40ADD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942502E-926B-42CC-9FDA-54763A1102F6}" type="doc">
      <dgm:prSet loTypeId="urn:microsoft.com/office/officeart/2005/8/layout/vProcess5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hu-HU"/>
        </a:p>
      </dgm:t>
    </dgm:pt>
    <dgm:pt modelId="{31E3F6A7-9920-4F19-B5FB-18F3B12B4948}">
      <dgm:prSet phldrT="[Szöveg]" custT="1"/>
      <dgm:spPr/>
      <dgm:t>
        <a:bodyPr/>
        <a:lstStyle/>
        <a:p>
          <a:r>
            <a:rPr lang="hu-HU" sz="2800" dirty="0" smtClean="0"/>
            <a:t>A </a:t>
          </a:r>
          <a:r>
            <a:rPr lang="hu-HU" sz="2800" dirty="0" err="1" smtClean="0"/>
            <a:t>coaching</a:t>
          </a:r>
          <a:r>
            <a:rPr lang="hu-HU" sz="2800" dirty="0" smtClean="0"/>
            <a:t> és </a:t>
          </a:r>
          <a:r>
            <a:rPr lang="hu-HU" sz="2800" dirty="0" err="1" smtClean="0"/>
            <a:t>mediáció</a:t>
          </a:r>
          <a:r>
            <a:rPr lang="hu-HU" sz="2800" dirty="0" smtClean="0"/>
            <a:t> „uralt” szakaszában is működnek a </a:t>
          </a:r>
          <a:r>
            <a:rPr lang="hu-HU" sz="2800" b="1" u="sng" dirty="0" smtClean="0">
              <a:solidFill>
                <a:schemeClr val="tx2">
                  <a:lumMod val="10000"/>
                </a:schemeClr>
              </a:solidFill>
            </a:rPr>
            <a:t>téves heurisztikák, reflektálatlan szándékok és rejtett cselekvések hatásaival kell számolnunk.</a:t>
          </a:r>
          <a:endParaRPr lang="hu-HU" sz="2800" b="1" u="sng" dirty="0">
            <a:solidFill>
              <a:schemeClr val="tx2">
                <a:lumMod val="10000"/>
              </a:schemeClr>
            </a:solidFill>
          </a:endParaRPr>
        </a:p>
      </dgm:t>
    </dgm:pt>
    <dgm:pt modelId="{E235BCDD-D47B-4DB6-8B43-C04C9B8FEB5B}" type="parTrans" cxnId="{ED91C9A8-4FFC-4C15-B30D-BCA1E60DBF9E}">
      <dgm:prSet/>
      <dgm:spPr/>
      <dgm:t>
        <a:bodyPr/>
        <a:lstStyle/>
        <a:p>
          <a:endParaRPr lang="hu-HU"/>
        </a:p>
      </dgm:t>
    </dgm:pt>
    <dgm:pt modelId="{6E6038F9-00E8-4695-B297-FBAD2B32563A}" type="sibTrans" cxnId="{ED91C9A8-4FFC-4C15-B30D-BCA1E60DBF9E}">
      <dgm:prSet/>
      <dgm:spPr/>
      <dgm:t>
        <a:bodyPr/>
        <a:lstStyle/>
        <a:p>
          <a:endParaRPr lang="hu-HU"/>
        </a:p>
      </dgm:t>
    </dgm:pt>
    <dgm:pt modelId="{28C0130A-23A7-48BD-A253-0A83031FF34C}">
      <dgm:prSet phldrT="[Szöveg]"/>
      <dgm:spPr/>
      <dgm:t>
        <a:bodyPr/>
        <a:lstStyle/>
        <a:p>
          <a:r>
            <a:rPr lang="hu-HU" dirty="0" smtClean="0"/>
            <a:t>A </a:t>
          </a:r>
          <a:r>
            <a:rPr lang="hu-HU" b="1" u="sng" dirty="0" smtClean="0">
              <a:solidFill>
                <a:schemeClr val="tx2">
                  <a:lumMod val="10000"/>
                </a:schemeClr>
              </a:solidFill>
            </a:rPr>
            <a:t>jelenre vonatkozó ismereteink is hiányosak </a:t>
          </a:r>
          <a:r>
            <a:rPr lang="hu-HU" dirty="0" smtClean="0"/>
            <a:t>és korlátozottak.</a:t>
          </a:r>
          <a:endParaRPr lang="hu-HU" dirty="0"/>
        </a:p>
      </dgm:t>
    </dgm:pt>
    <dgm:pt modelId="{439FE864-077F-450D-B4C7-780BAA971771}" type="parTrans" cxnId="{F98CCC7E-1AF7-4A9E-AA92-8A9DE5543C38}">
      <dgm:prSet/>
      <dgm:spPr/>
      <dgm:t>
        <a:bodyPr/>
        <a:lstStyle/>
        <a:p>
          <a:endParaRPr lang="hu-HU"/>
        </a:p>
      </dgm:t>
    </dgm:pt>
    <dgm:pt modelId="{1771CA1A-A012-4A03-8A09-CF68E8C7AEC6}" type="sibTrans" cxnId="{F98CCC7E-1AF7-4A9E-AA92-8A9DE5543C38}">
      <dgm:prSet/>
      <dgm:spPr/>
      <dgm:t>
        <a:bodyPr/>
        <a:lstStyle/>
        <a:p>
          <a:endParaRPr lang="hu-HU"/>
        </a:p>
      </dgm:t>
    </dgm:pt>
    <dgm:pt modelId="{0E60165B-9DFE-4F8F-B38C-6761C7FFEE90}">
      <dgm:prSet phldrT="[Szöveg]"/>
      <dgm:spPr/>
      <dgm:t>
        <a:bodyPr/>
        <a:lstStyle/>
        <a:p>
          <a:r>
            <a:rPr lang="hu-HU" dirty="0" smtClean="0"/>
            <a:t>A jelenben is folyamatosan </a:t>
          </a:r>
          <a:r>
            <a:rPr lang="hu-HU" b="1" u="sng" dirty="0" smtClean="0">
              <a:solidFill>
                <a:schemeClr val="tx2">
                  <a:lumMod val="10000"/>
                </a:schemeClr>
              </a:solidFill>
            </a:rPr>
            <a:t>el kell takarítanunk az akadályokat a </a:t>
          </a:r>
          <a:r>
            <a:rPr lang="hu-HU" b="1" u="sng" dirty="0" err="1" smtClean="0">
              <a:solidFill>
                <a:schemeClr val="tx2">
                  <a:lumMod val="10000"/>
                </a:schemeClr>
              </a:solidFill>
            </a:rPr>
            <a:t>jövőképszcenáriók</a:t>
          </a:r>
          <a:r>
            <a:rPr lang="hu-HU" b="1" u="sng" dirty="0" smtClean="0">
              <a:solidFill>
                <a:schemeClr val="tx2">
                  <a:lumMod val="10000"/>
                </a:schemeClr>
              </a:solidFill>
            </a:rPr>
            <a:t> elől</a:t>
          </a:r>
          <a:r>
            <a:rPr lang="hu-HU" dirty="0" smtClean="0"/>
            <a:t>.</a:t>
          </a:r>
          <a:endParaRPr lang="hu-HU" dirty="0"/>
        </a:p>
      </dgm:t>
    </dgm:pt>
    <dgm:pt modelId="{D5E7FD86-B596-4DE1-A770-3CF162615421}" type="parTrans" cxnId="{2ED92692-4A7C-4DF2-AEDE-6A80AE3D2F48}">
      <dgm:prSet/>
      <dgm:spPr/>
      <dgm:t>
        <a:bodyPr/>
        <a:lstStyle/>
        <a:p>
          <a:endParaRPr lang="hu-HU"/>
        </a:p>
      </dgm:t>
    </dgm:pt>
    <dgm:pt modelId="{BD8F892C-6455-4781-BA72-CFAE057B11BE}" type="sibTrans" cxnId="{2ED92692-4A7C-4DF2-AEDE-6A80AE3D2F48}">
      <dgm:prSet/>
      <dgm:spPr/>
      <dgm:t>
        <a:bodyPr/>
        <a:lstStyle/>
        <a:p>
          <a:endParaRPr lang="hu-HU"/>
        </a:p>
      </dgm:t>
    </dgm:pt>
    <dgm:pt modelId="{B2A1A055-995D-42BA-AA26-F5E16BC0C318}" type="pres">
      <dgm:prSet presAssocID="{1942502E-926B-42CC-9FDA-54763A1102F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015CB85C-7299-46A3-8C31-B7AB19D55C61}" type="pres">
      <dgm:prSet presAssocID="{1942502E-926B-42CC-9FDA-54763A1102F6}" presName="dummyMaxCanvas" presStyleCnt="0">
        <dgm:presLayoutVars/>
      </dgm:prSet>
      <dgm:spPr/>
    </dgm:pt>
    <dgm:pt modelId="{2B4EC5AA-8A4A-4EB7-87FD-66925B5CD335}" type="pres">
      <dgm:prSet presAssocID="{1942502E-926B-42CC-9FDA-54763A1102F6}" presName="ThreeNodes_1" presStyleLbl="node1" presStyleIdx="0" presStyleCnt="3" custScaleY="110262" custLinFactY="14969" custLinFactNeighborX="9417" custLinFactNeighborY="10000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75A17B8-1998-4A6F-9864-0B570C4B69A1}" type="pres">
      <dgm:prSet presAssocID="{1942502E-926B-42CC-9FDA-54763A1102F6}" presName="ThreeNodes_2" presStyleLbl="node1" presStyleIdx="1" presStyleCnt="3" custLinFactY="-23108" custLinFactNeighborX="-9082" custLinFactNeighborY="-100000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71DE3BAC-0603-4F8E-B64F-E2706D29650C}" type="pres">
      <dgm:prSet presAssocID="{1942502E-926B-42CC-9FDA-54763A1102F6}" presName="ThreeNodes_3" presStyleLbl="node1" presStyleIdx="2" presStyleCnt="3" custLinFactNeighborX="-13068" custLinFactNeighborY="1293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A2D0706-335C-47C5-B34E-25B9CA800612}" type="pres">
      <dgm:prSet presAssocID="{1942502E-926B-42CC-9FDA-54763A1102F6}" presName="ThreeConn_1-2" presStyleLbl="fgAccFollowNode1" presStyleIdx="0" presStyleCnt="2" custLinFactX="-36293" custLinFactNeighborX="-100000" custLinFactNeighborY="-31168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2F458C88-9E36-44DF-AE4A-63F9AAB01612}" type="pres">
      <dgm:prSet presAssocID="{1942502E-926B-42CC-9FDA-54763A1102F6}" presName="ThreeConn_2-3" presStyleLbl="fgAccFollowNode1" presStyleIdx="1" presStyleCnt="2" custLinFactX="-278273" custLinFactNeighborX="-300000" custLinFactNeighborY="-92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E12EE4C-72BB-41B4-B4D8-B2E9C938AFE6}" type="pres">
      <dgm:prSet presAssocID="{1942502E-926B-42CC-9FDA-54763A1102F6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C1B8BA1-7DD1-47C1-8FFD-23E89CC65924}" type="pres">
      <dgm:prSet presAssocID="{1942502E-926B-42CC-9FDA-54763A1102F6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C3248FB-791E-4B41-B562-6608D64E7D4D}" type="pres">
      <dgm:prSet presAssocID="{1942502E-926B-42CC-9FDA-54763A1102F6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F98CCC7E-1AF7-4A9E-AA92-8A9DE5543C38}" srcId="{1942502E-926B-42CC-9FDA-54763A1102F6}" destId="{28C0130A-23A7-48BD-A253-0A83031FF34C}" srcOrd="1" destOrd="0" parTransId="{439FE864-077F-450D-B4C7-780BAA971771}" sibTransId="{1771CA1A-A012-4A03-8A09-CF68E8C7AEC6}"/>
    <dgm:cxn modelId="{2ED92692-4A7C-4DF2-AEDE-6A80AE3D2F48}" srcId="{1942502E-926B-42CC-9FDA-54763A1102F6}" destId="{0E60165B-9DFE-4F8F-B38C-6761C7FFEE90}" srcOrd="2" destOrd="0" parTransId="{D5E7FD86-B596-4DE1-A770-3CF162615421}" sibTransId="{BD8F892C-6455-4781-BA72-CFAE057B11BE}"/>
    <dgm:cxn modelId="{F6076694-4F62-4A40-95C9-3D105127C8B1}" type="presOf" srcId="{6E6038F9-00E8-4695-B297-FBAD2B32563A}" destId="{FA2D0706-335C-47C5-B34E-25B9CA800612}" srcOrd="0" destOrd="0" presId="urn:microsoft.com/office/officeart/2005/8/layout/vProcess5"/>
    <dgm:cxn modelId="{B7553C4E-D9A5-476F-BDEB-6615ECF24C38}" type="presOf" srcId="{28C0130A-23A7-48BD-A253-0A83031FF34C}" destId="{D75A17B8-1998-4A6F-9864-0B570C4B69A1}" srcOrd="0" destOrd="0" presId="urn:microsoft.com/office/officeart/2005/8/layout/vProcess5"/>
    <dgm:cxn modelId="{EF9BDB80-09AF-4BDF-B5EB-266061F6D1DB}" type="presOf" srcId="{31E3F6A7-9920-4F19-B5FB-18F3B12B4948}" destId="{2B4EC5AA-8A4A-4EB7-87FD-66925B5CD335}" srcOrd="0" destOrd="0" presId="urn:microsoft.com/office/officeart/2005/8/layout/vProcess5"/>
    <dgm:cxn modelId="{ED91C9A8-4FFC-4C15-B30D-BCA1E60DBF9E}" srcId="{1942502E-926B-42CC-9FDA-54763A1102F6}" destId="{31E3F6A7-9920-4F19-B5FB-18F3B12B4948}" srcOrd="0" destOrd="0" parTransId="{E235BCDD-D47B-4DB6-8B43-C04C9B8FEB5B}" sibTransId="{6E6038F9-00E8-4695-B297-FBAD2B32563A}"/>
    <dgm:cxn modelId="{E024F6AE-ACB3-46E9-9A49-51431E24C1CE}" type="presOf" srcId="{0E60165B-9DFE-4F8F-B38C-6761C7FFEE90}" destId="{71DE3BAC-0603-4F8E-B64F-E2706D29650C}" srcOrd="0" destOrd="0" presId="urn:microsoft.com/office/officeart/2005/8/layout/vProcess5"/>
    <dgm:cxn modelId="{D10A2F35-A616-4C8A-B2F0-1366CE1EBFE0}" type="presOf" srcId="{31E3F6A7-9920-4F19-B5FB-18F3B12B4948}" destId="{6E12EE4C-72BB-41B4-B4D8-B2E9C938AFE6}" srcOrd="1" destOrd="0" presId="urn:microsoft.com/office/officeart/2005/8/layout/vProcess5"/>
    <dgm:cxn modelId="{C63BE6ED-B0A0-4BCA-9F84-2025B6732310}" type="presOf" srcId="{28C0130A-23A7-48BD-A253-0A83031FF34C}" destId="{9C1B8BA1-7DD1-47C1-8FFD-23E89CC65924}" srcOrd="1" destOrd="0" presId="urn:microsoft.com/office/officeart/2005/8/layout/vProcess5"/>
    <dgm:cxn modelId="{7F9F51FD-E99C-4052-BF6A-3B02758B663F}" type="presOf" srcId="{0E60165B-9DFE-4F8F-B38C-6761C7FFEE90}" destId="{4C3248FB-791E-4B41-B562-6608D64E7D4D}" srcOrd="1" destOrd="0" presId="urn:microsoft.com/office/officeart/2005/8/layout/vProcess5"/>
    <dgm:cxn modelId="{B3A241E4-0C93-46A7-8A79-E85E864FC6B1}" type="presOf" srcId="{1771CA1A-A012-4A03-8A09-CF68E8C7AEC6}" destId="{2F458C88-9E36-44DF-AE4A-63F9AAB01612}" srcOrd="0" destOrd="0" presId="urn:microsoft.com/office/officeart/2005/8/layout/vProcess5"/>
    <dgm:cxn modelId="{BC5D573A-FD8B-4F49-972C-63E2C77DF627}" type="presOf" srcId="{1942502E-926B-42CC-9FDA-54763A1102F6}" destId="{B2A1A055-995D-42BA-AA26-F5E16BC0C318}" srcOrd="0" destOrd="0" presId="urn:microsoft.com/office/officeart/2005/8/layout/vProcess5"/>
    <dgm:cxn modelId="{756ACFB3-BB40-41E0-A249-0BD2F99EEA28}" type="presParOf" srcId="{B2A1A055-995D-42BA-AA26-F5E16BC0C318}" destId="{015CB85C-7299-46A3-8C31-B7AB19D55C61}" srcOrd="0" destOrd="0" presId="urn:microsoft.com/office/officeart/2005/8/layout/vProcess5"/>
    <dgm:cxn modelId="{A6B97CAE-CE9B-498F-8D16-64A53A9E31DA}" type="presParOf" srcId="{B2A1A055-995D-42BA-AA26-F5E16BC0C318}" destId="{2B4EC5AA-8A4A-4EB7-87FD-66925B5CD335}" srcOrd="1" destOrd="0" presId="urn:microsoft.com/office/officeart/2005/8/layout/vProcess5"/>
    <dgm:cxn modelId="{FBCEBF0A-6ABF-42FF-A9E8-18A61004DC08}" type="presParOf" srcId="{B2A1A055-995D-42BA-AA26-F5E16BC0C318}" destId="{D75A17B8-1998-4A6F-9864-0B570C4B69A1}" srcOrd="2" destOrd="0" presId="urn:microsoft.com/office/officeart/2005/8/layout/vProcess5"/>
    <dgm:cxn modelId="{1198BA8C-CAF5-4A34-877C-AAD7A7C1A151}" type="presParOf" srcId="{B2A1A055-995D-42BA-AA26-F5E16BC0C318}" destId="{71DE3BAC-0603-4F8E-B64F-E2706D29650C}" srcOrd="3" destOrd="0" presId="urn:microsoft.com/office/officeart/2005/8/layout/vProcess5"/>
    <dgm:cxn modelId="{A24DD385-E86D-43B1-9BF1-F78BE4F9A74B}" type="presParOf" srcId="{B2A1A055-995D-42BA-AA26-F5E16BC0C318}" destId="{FA2D0706-335C-47C5-B34E-25B9CA800612}" srcOrd="4" destOrd="0" presId="urn:microsoft.com/office/officeart/2005/8/layout/vProcess5"/>
    <dgm:cxn modelId="{0B8888CD-5D0D-4E19-9DE3-F1CE6A6E026E}" type="presParOf" srcId="{B2A1A055-995D-42BA-AA26-F5E16BC0C318}" destId="{2F458C88-9E36-44DF-AE4A-63F9AAB01612}" srcOrd="5" destOrd="0" presId="urn:microsoft.com/office/officeart/2005/8/layout/vProcess5"/>
    <dgm:cxn modelId="{D3029A30-3FEB-436B-A52C-B58824A8F4E6}" type="presParOf" srcId="{B2A1A055-995D-42BA-AA26-F5E16BC0C318}" destId="{6E12EE4C-72BB-41B4-B4D8-B2E9C938AFE6}" srcOrd="6" destOrd="0" presId="urn:microsoft.com/office/officeart/2005/8/layout/vProcess5"/>
    <dgm:cxn modelId="{BBE83C5A-EF5C-4299-8E8A-7D5A17E9EF26}" type="presParOf" srcId="{B2A1A055-995D-42BA-AA26-F5E16BC0C318}" destId="{9C1B8BA1-7DD1-47C1-8FFD-23E89CC65924}" srcOrd="7" destOrd="0" presId="urn:microsoft.com/office/officeart/2005/8/layout/vProcess5"/>
    <dgm:cxn modelId="{7E38D3A9-0624-4519-986C-12A4575C2D11}" type="presParOf" srcId="{B2A1A055-995D-42BA-AA26-F5E16BC0C318}" destId="{4C3248FB-791E-4B41-B562-6608D64E7D4D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DE65551-EB39-4195-A4EA-C262D4F21B50}" type="doc">
      <dgm:prSet loTypeId="urn:microsoft.com/office/officeart/2005/8/layout/cycle4" loCatId="cycl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hu-HU"/>
        </a:p>
      </dgm:t>
    </dgm:pt>
    <dgm:pt modelId="{7050DDF6-5FBE-441C-ABC9-B395668DA1A4}">
      <dgm:prSet phldrT="[Szöveg]"/>
      <dgm:spPr/>
      <dgm:t>
        <a:bodyPr/>
        <a:lstStyle/>
        <a:p>
          <a:r>
            <a:rPr lang="hu-HU" dirty="0" smtClean="0"/>
            <a:t>TAGADÁS</a:t>
          </a:r>
          <a:endParaRPr lang="hu-HU" dirty="0"/>
        </a:p>
      </dgm:t>
    </dgm:pt>
    <dgm:pt modelId="{27CD2C46-C5FC-48B3-B152-CBFC07861D6D}" type="parTrans" cxnId="{1046AA1B-6335-4651-ADBF-55D80E656792}">
      <dgm:prSet/>
      <dgm:spPr/>
      <dgm:t>
        <a:bodyPr/>
        <a:lstStyle/>
        <a:p>
          <a:endParaRPr lang="hu-HU"/>
        </a:p>
      </dgm:t>
    </dgm:pt>
    <dgm:pt modelId="{FFECE33F-B69A-41A4-BC78-2BD6DD8C58E1}" type="sibTrans" cxnId="{1046AA1B-6335-4651-ADBF-55D80E656792}">
      <dgm:prSet/>
      <dgm:spPr/>
      <dgm:t>
        <a:bodyPr/>
        <a:lstStyle/>
        <a:p>
          <a:endParaRPr lang="hu-HU"/>
        </a:p>
      </dgm:t>
    </dgm:pt>
    <dgm:pt modelId="{6E0DDCB9-7852-47C6-9537-41432D91452C}">
      <dgm:prSet phldrT="[Szöveg]" custT="1"/>
      <dgm:spPr/>
      <dgm:t>
        <a:bodyPr/>
        <a:lstStyle/>
        <a:p>
          <a:r>
            <a:rPr lang="hu-HU" sz="1600" dirty="0" smtClean="0"/>
            <a:t>Az illető tagadhatja, hogy bármi is történt volna, vagy kijelentheti, hogy a tett forrása ismeretlen, a cselekedet megmagyarázhatatlan</a:t>
          </a:r>
          <a:endParaRPr lang="hu-HU" sz="1600" dirty="0"/>
        </a:p>
      </dgm:t>
    </dgm:pt>
    <dgm:pt modelId="{B30B0A94-6DA0-4A76-AFAB-013329B73F6B}" type="parTrans" cxnId="{11FE789B-62C2-49C1-A012-3EF50B38E2A9}">
      <dgm:prSet/>
      <dgm:spPr/>
      <dgm:t>
        <a:bodyPr/>
        <a:lstStyle/>
        <a:p>
          <a:endParaRPr lang="hu-HU"/>
        </a:p>
      </dgm:t>
    </dgm:pt>
    <dgm:pt modelId="{A615F7BD-316C-4566-A1B6-B8F100244DF6}" type="sibTrans" cxnId="{11FE789B-62C2-49C1-A012-3EF50B38E2A9}">
      <dgm:prSet/>
      <dgm:spPr/>
      <dgm:t>
        <a:bodyPr/>
        <a:lstStyle/>
        <a:p>
          <a:endParaRPr lang="hu-HU"/>
        </a:p>
      </dgm:t>
    </dgm:pt>
    <dgm:pt modelId="{98615301-7C1A-43EF-B22D-117CE0B409BA}">
      <dgm:prSet phldrT="[Szöveg]"/>
      <dgm:spPr/>
      <dgm:t>
        <a:bodyPr/>
        <a:lstStyle/>
        <a:p>
          <a:r>
            <a:rPr lang="hu-HU" dirty="0" smtClean="0"/>
            <a:t>KITALÁLÁS</a:t>
          </a:r>
          <a:endParaRPr lang="hu-HU" dirty="0"/>
        </a:p>
      </dgm:t>
    </dgm:pt>
    <dgm:pt modelId="{DFB86E09-F644-4327-B61A-A8441C5FF8C2}" type="parTrans" cxnId="{68C8E662-4237-4192-BF9A-E9065A198BDB}">
      <dgm:prSet/>
      <dgm:spPr/>
      <dgm:t>
        <a:bodyPr/>
        <a:lstStyle/>
        <a:p>
          <a:endParaRPr lang="hu-HU"/>
        </a:p>
      </dgm:t>
    </dgm:pt>
    <dgm:pt modelId="{3DBA7D20-2FA4-49A2-BCDE-746E22A33665}" type="sibTrans" cxnId="{68C8E662-4237-4192-BF9A-E9065A198BDB}">
      <dgm:prSet/>
      <dgm:spPr/>
      <dgm:t>
        <a:bodyPr/>
        <a:lstStyle/>
        <a:p>
          <a:endParaRPr lang="hu-HU"/>
        </a:p>
      </dgm:t>
    </dgm:pt>
    <dgm:pt modelId="{8F14A34B-A855-4F9A-9A99-1C3A4C5BEA2A}">
      <dgm:prSet phldrT="[Szöveg]"/>
      <dgm:spPr/>
      <dgm:t>
        <a:bodyPr/>
        <a:lstStyle/>
        <a:p>
          <a:r>
            <a:rPr lang="hu-HU" dirty="0" smtClean="0"/>
            <a:t>Az illető kitalál szándékokat (mi mediátorként, </a:t>
          </a:r>
          <a:r>
            <a:rPr lang="hu-HU" dirty="0" err="1" smtClean="0"/>
            <a:t>coachként</a:t>
          </a:r>
          <a:r>
            <a:rPr lang="hu-HU" dirty="0" smtClean="0"/>
            <a:t> ne tegyük)</a:t>
          </a:r>
          <a:endParaRPr lang="hu-HU" dirty="0"/>
        </a:p>
      </dgm:t>
    </dgm:pt>
    <dgm:pt modelId="{364E0AB3-C2D8-4DB0-8D70-EAE5007475BD}" type="parTrans" cxnId="{5AA70BC3-9B4D-4B45-91A9-CC6CCA0886E4}">
      <dgm:prSet/>
      <dgm:spPr/>
      <dgm:t>
        <a:bodyPr/>
        <a:lstStyle/>
        <a:p>
          <a:endParaRPr lang="hu-HU"/>
        </a:p>
      </dgm:t>
    </dgm:pt>
    <dgm:pt modelId="{B945C43F-2CEF-45BA-A5B9-2B9F0A37F561}" type="sibTrans" cxnId="{5AA70BC3-9B4D-4B45-91A9-CC6CCA0886E4}">
      <dgm:prSet/>
      <dgm:spPr/>
      <dgm:t>
        <a:bodyPr/>
        <a:lstStyle/>
        <a:p>
          <a:endParaRPr lang="hu-HU"/>
        </a:p>
      </dgm:t>
    </dgm:pt>
    <dgm:pt modelId="{570C5871-6A34-489B-AE01-86D6FBDFB2FE}">
      <dgm:prSet phldrT="[Szöveg]" custT="1"/>
      <dgm:spPr/>
      <dgm:t>
        <a:bodyPr/>
        <a:lstStyle/>
        <a:p>
          <a:r>
            <a:rPr lang="hu-HU" sz="1600" dirty="0" smtClean="0"/>
            <a:t> „magam sem tudom, miért, hogyan…”</a:t>
          </a:r>
          <a:endParaRPr lang="hu-HU" sz="1600" dirty="0"/>
        </a:p>
      </dgm:t>
    </dgm:pt>
    <dgm:pt modelId="{16F4A965-C74A-4853-ACA9-30FC29460700}" type="parTrans" cxnId="{42F46D6F-7182-470E-A14B-A6FC54F1925A}">
      <dgm:prSet/>
      <dgm:spPr/>
      <dgm:t>
        <a:bodyPr/>
        <a:lstStyle/>
        <a:p>
          <a:endParaRPr lang="hu-HU"/>
        </a:p>
      </dgm:t>
    </dgm:pt>
    <dgm:pt modelId="{96E785A7-940D-42BE-8F97-8ACFCE071C12}" type="sibTrans" cxnId="{42F46D6F-7182-470E-A14B-A6FC54F1925A}">
      <dgm:prSet/>
      <dgm:spPr/>
      <dgm:t>
        <a:bodyPr/>
        <a:lstStyle/>
        <a:p>
          <a:endParaRPr lang="hu-HU"/>
        </a:p>
      </dgm:t>
    </dgm:pt>
    <dgm:pt modelId="{BD68694F-1EFB-4545-82AA-F3B48902FFC6}" type="pres">
      <dgm:prSet presAssocID="{CDE65551-EB39-4195-A4EA-C262D4F21B5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5DBC7C5F-C7B1-47D7-8F04-37CAED66A198}" type="pres">
      <dgm:prSet presAssocID="{CDE65551-EB39-4195-A4EA-C262D4F21B50}" presName="children" presStyleCnt="0"/>
      <dgm:spPr/>
    </dgm:pt>
    <dgm:pt modelId="{DA3C5859-85CF-4C26-A68B-A9B73E7BEBF6}" type="pres">
      <dgm:prSet presAssocID="{CDE65551-EB39-4195-A4EA-C262D4F21B50}" presName="child1group" presStyleCnt="0"/>
      <dgm:spPr/>
    </dgm:pt>
    <dgm:pt modelId="{00623421-231E-4F8E-BBB6-D917E6CBBD39}" type="pres">
      <dgm:prSet presAssocID="{CDE65551-EB39-4195-A4EA-C262D4F21B50}" presName="child1" presStyleLbl="bgAcc1" presStyleIdx="0" presStyleCnt="2" custScaleX="137635" custScaleY="174067" custLinFactNeighborX="-25285" custLinFactNeighborY="31931"/>
      <dgm:spPr/>
      <dgm:t>
        <a:bodyPr/>
        <a:lstStyle/>
        <a:p>
          <a:endParaRPr lang="hu-HU"/>
        </a:p>
      </dgm:t>
    </dgm:pt>
    <dgm:pt modelId="{03FD3042-E0A4-4C55-AFBD-F1C2AD98FD0C}" type="pres">
      <dgm:prSet presAssocID="{CDE65551-EB39-4195-A4EA-C262D4F21B50}" presName="child1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7ADF77E-9AB2-430A-A36B-52F4A99E13D0}" type="pres">
      <dgm:prSet presAssocID="{CDE65551-EB39-4195-A4EA-C262D4F21B50}" presName="child2group" presStyleCnt="0"/>
      <dgm:spPr/>
    </dgm:pt>
    <dgm:pt modelId="{206C6E71-03C1-4DD0-B0A4-822671AA8B40}" type="pres">
      <dgm:prSet presAssocID="{CDE65551-EB39-4195-A4EA-C262D4F21B50}" presName="child2" presStyleLbl="bgAcc1" presStyleIdx="1" presStyleCnt="2" custScaleX="161006" custLinFactNeighborX="26120"/>
      <dgm:spPr/>
      <dgm:t>
        <a:bodyPr/>
        <a:lstStyle/>
        <a:p>
          <a:endParaRPr lang="hu-HU"/>
        </a:p>
      </dgm:t>
    </dgm:pt>
    <dgm:pt modelId="{ACD981C0-5B45-437E-8ED2-CA4769D0CB9B}" type="pres">
      <dgm:prSet presAssocID="{CDE65551-EB39-4195-A4EA-C262D4F21B50}" presName="child2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4472BBD-6E88-45CD-9234-FEF3B4E1B987}" type="pres">
      <dgm:prSet presAssocID="{CDE65551-EB39-4195-A4EA-C262D4F21B50}" presName="childPlaceholder" presStyleCnt="0"/>
      <dgm:spPr/>
    </dgm:pt>
    <dgm:pt modelId="{604BD705-F67A-4302-8C30-D837DFC7942B}" type="pres">
      <dgm:prSet presAssocID="{CDE65551-EB39-4195-A4EA-C262D4F21B50}" presName="circle" presStyleCnt="0"/>
      <dgm:spPr/>
    </dgm:pt>
    <dgm:pt modelId="{05705A1C-C66F-4038-A994-11C56261D3FF}" type="pres">
      <dgm:prSet presAssocID="{CDE65551-EB39-4195-A4EA-C262D4F21B50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91DE565-E873-4D0E-94F6-75B9555C4828}" type="pres">
      <dgm:prSet presAssocID="{CDE65551-EB39-4195-A4EA-C262D4F21B50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8E2FEF66-BC00-4378-9304-4BEA65CC4C65}" type="pres">
      <dgm:prSet presAssocID="{CDE65551-EB39-4195-A4EA-C262D4F21B50}" presName="quadrant3" presStyleLbl="node1" presStyleIdx="2" presStyleCnt="4" custLinFactNeighborX="72086" custLinFactNeighborY="9419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03663B5-6B6A-455A-92BB-46E7754CDECB}" type="pres">
      <dgm:prSet presAssocID="{CDE65551-EB39-4195-A4EA-C262D4F21B50}" presName="quadrant4" presStyleLbl="node1" presStyleIdx="3" presStyleCnt="4" custLinFactNeighborX="-64575" custLinFactNeighborY="9419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297B653-26B3-45E5-9B9B-893A85D1ACD3}" type="pres">
      <dgm:prSet presAssocID="{CDE65551-EB39-4195-A4EA-C262D4F21B50}" presName="quadrantPlaceholder" presStyleCnt="0"/>
      <dgm:spPr/>
    </dgm:pt>
    <dgm:pt modelId="{04E83239-1D9F-480E-A08E-885970C40622}" type="pres">
      <dgm:prSet presAssocID="{CDE65551-EB39-4195-A4EA-C262D4F21B50}" presName="center1" presStyleLbl="fgShp" presStyleIdx="0" presStyleCnt="2"/>
      <dgm:spPr/>
    </dgm:pt>
    <dgm:pt modelId="{6F44C1D2-1884-4C3E-B009-20D7B83A5F3D}" type="pres">
      <dgm:prSet presAssocID="{CDE65551-EB39-4195-A4EA-C262D4F21B50}" presName="center2" presStyleLbl="fgShp" presStyleIdx="1" presStyleCnt="2"/>
      <dgm:spPr/>
    </dgm:pt>
  </dgm:ptLst>
  <dgm:cxnLst>
    <dgm:cxn modelId="{1046AA1B-6335-4651-ADBF-55D80E656792}" srcId="{CDE65551-EB39-4195-A4EA-C262D4F21B50}" destId="{7050DDF6-5FBE-441C-ABC9-B395668DA1A4}" srcOrd="0" destOrd="0" parTransId="{27CD2C46-C5FC-48B3-B152-CBFC07861D6D}" sibTransId="{FFECE33F-B69A-41A4-BC78-2BD6DD8C58E1}"/>
    <dgm:cxn modelId="{42F46D6F-7182-470E-A14B-A6FC54F1925A}" srcId="{7050DDF6-5FBE-441C-ABC9-B395668DA1A4}" destId="{570C5871-6A34-489B-AE01-86D6FBDFB2FE}" srcOrd="1" destOrd="0" parTransId="{16F4A965-C74A-4853-ACA9-30FC29460700}" sibTransId="{96E785A7-940D-42BE-8F97-8ACFCE071C12}"/>
    <dgm:cxn modelId="{32081F41-A25D-4335-9677-FFC04A20CB0A}" type="presOf" srcId="{8F14A34B-A855-4F9A-9A99-1C3A4C5BEA2A}" destId="{ACD981C0-5B45-437E-8ED2-CA4769D0CB9B}" srcOrd="1" destOrd="0" presId="urn:microsoft.com/office/officeart/2005/8/layout/cycle4"/>
    <dgm:cxn modelId="{11FE789B-62C2-49C1-A012-3EF50B38E2A9}" srcId="{7050DDF6-5FBE-441C-ABC9-B395668DA1A4}" destId="{6E0DDCB9-7852-47C6-9537-41432D91452C}" srcOrd="0" destOrd="0" parTransId="{B30B0A94-6DA0-4A76-AFAB-013329B73F6B}" sibTransId="{A615F7BD-316C-4566-A1B6-B8F100244DF6}"/>
    <dgm:cxn modelId="{1C685CD5-A342-46A1-B0DF-F5DB245412D3}" type="presOf" srcId="{98615301-7C1A-43EF-B22D-117CE0B409BA}" destId="{E91DE565-E873-4D0E-94F6-75B9555C4828}" srcOrd="0" destOrd="0" presId="urn:microsoft.com/office/officeart/2005/8/layout/cycle4"/>
    <dgm:cxn modelId="{3CC195EF-FDEF-4E22-94CA-DAA48C464459}" type="presOf" srcId="{570C5871-6A34-489B-AE01-86D6FBDFB2FE}" destId="{00623421-231E-4F8E-BBB6-D917E6CBBD39}" srcOrd="0" destOrd="1" presId="urn:microsoft.com/office/officeart/2005/8/layout/cycle4"/>
    <dgm:cxn modelId="{5DFA2285-BE0D-456A-B81E-4192ED1B6D8D}" type="presOf" srcId="{570C5871-6A34-489B-AE01-86D6FBDFB2FE}" destId="{03FD3042-E0A4-4C55-AFBD-F1C2AD98FD0C}" srcOrd="1" destOrd="1" presId="urn:microsoft.com/office/officeart/2005/8/layout/cycle4"/>
    <dgm:cxn modelId="{121E3300-6B3A-4F96-B35B-91464B5F0B23}" type="presOf" srcId="{CDE65551-EB39-4195-A4EA-C262D4F21B50}" destId="{BD68694F-1EFB-4545-82AA-F3B48902FFC6}" srcOrd="0" destOrd="0" presId="urn:microsoft.com/office/officeart/2005/8/layout/cycle4"/>
    <dgm:cxn modelId="{722BF590-7350-4C78-98A0-8021E76223DF}" type="presOf" srcId="{6E0DDCB9-7852-47C6-9537-41432D91452C}" destId="{00623421-231E-4F8E-BBB6-D917E6CBBD39}" srcOrd="0" destOrd="0" presId="urn:microsoft.com/office/officeart/2005/8/layout/cycle4"/>
    <dgm:cxn modelId="{DA91199D-403A-4C57-97E7-DDCD73FD072C}" type="presOf" srcId="{6E0DDCB9-7852-47C6-9537-41432D91452C}" destId="{03FD3042-E0A4-4C55-AFBD-F1C2AD98FD0C}" srcOrd="1" destOrd="0" presId="urn:microsoft.com/office/officeart/2005/8/layout/cycle4"/>
    <dgm:cxn modelId="{BF3A790B-EBCF-47F1-8CDA-B9B515EB28E8}" type="presOf" srcId="{8F14A34B-A855-4F9A-9A99-1C3A4C5BEA2A}" destId="{206C6E71-03C1-4DD0-B0A4-822671AA8B40}" srcOrd="0" destOrd="0" presId="urn:microsoft.com/office/officeart/2005/8/layout/cycle4"/>
    <dgm:cxn modelId="{C11BD6DF-5D67-4912-A292-973934C0B989}" type="presOf" srcId="{7050DDF6-5FBE-441C-ABC9-B395668DA1A4}" destId="{05705A1C-C66F-4038-A994-11C56261D3FF}" srcOrd="0" destOrd="0" presId="urn:microsoft.com/office/officeart/2005/8/layout/cycle4"/>
    <dgm:cxn modelId="{68C8E662-4237-4192-BF9A-E9065A198BDB}" srcId="{CDE65551-EB39-4195-A4EA-C262D4F21B50}" destId="{98615301-7C1A-43EF-B22D-117CE0B409BA}" srcOrd="1" destOrd="0" parTransId="{DFB86E09-F644-4327-B61A-A8441C5FF8C2}" sibTransId="{3DBA7D20-2FA4-49A2-BCDE-746E22A33665}"/>
    <dgm:cxn modelId="{5AA70BC3-9B4D-4B45-91A9-CC6CCA0886E4}" srcId="{98615301-7C1A-43EF-B22D-117CE0B409BA}" destId="{8F14A34B-A855-4F9A-9A99-1C3A4C5BEA2A}" srcOrd="0" destOrd="0" parTransId="{364E0AB3-C2D8-4DB0-8D70-EAE5007475BD}" sibTransId="{B945C43F-2CEF-45BA-A5B9-2B9F0A37F561}"/>
    <dgm:cxn modelId="{3CC3B237-BA92-436D-A150-1077D77348A6}" type="presParOf" srcId="{BD68694F-1EFB-4545-82AA-F3B48902FFC6}" destId="{5DBC7C5F-C7B1-47D7-8F04-37CAED66A198}" srcOrd="0" destOrd="0" presId="urn:microsoft.com/office/officeart/2005/8/layout/cycle4"/>
    <dgm:cxn modelId="{F4B15263-AD50-4789-882B-93309CBD835A}" type="presParOf" srcId="{5DBC7C5F-C7B1-47D7-8F04-37CAED66A198}" destId="{DA3C5859-85CF-4C26-A68B-A9B73E7BEBF6}" srcOrd="0" destOrd="0" presId="urn:microsoft.com/office/officeart/2005/8/layout/cycle4"/>
    <dgm:cxn modelId="{7A9EF881-CE23-409C-B984-D5F87246C51E}" type="presParOf" srcId="{DA3C5859-85CF-4C26-A68B-A9B73E7BEBF6}" destId="{00623421-231E-4F8E-BBB6-D917E6CBBD39}" srcOrd="0" destOrd="0" presId="urn:microsoft.com/office/officeart/2005/8/layout/cycle4"/>
    <dgm:cxn modelId="{C28131AE-E074-4967-9B43-0B2B70EF33F9}" type="presParOf" srcId="{DA3C5859-85CF-4C26-A68B-A9B73E7BEBF6}" destId="{03FD3042-E0A4-4C55-AFBD-F1C2AD98FD0C}" srcOrd="1" destOrd="0" presId="urn:microsoft.com/office/officeart/2005/8/layout/cycle4"/>
    <dgm:cxn modelId="{2B63C5C0-8170-40D3-A138-9D2B9CF84079}" type="presParOf" srcId="{5DBC7C5F-C7B1-47D7-8F04-37CAED66A198}" destId="{97ADF77E-9AB2-430A-A36B-52F4A99E13D0}" srcOrd="1" destOrd="0" presId="urn:microsoft.com/office/officeart/2005/8/layout/cycle4"/>
    <dgm:cxn modelId="{6F460F3E-AB65-432C-97C5-93E7B4814A57}" type="presParOf" srcId="{97ADF77E-9AB2-430A-A36B-52F4A99E13D0}" destId="{206C6E71-03C1-4DD0-B0A4-822671AA8B40}" srcOrd="0" destOrd="0" presId="urn:microsoft.com/office/officeart/2005/8/layout/cycle4"/>
    <dgm:cxn modelId="{C915C5E1-56DD-49E6-AB22-1B641D797ED6}" type="presParOf" srcId="{97ADF77E-9AB2-430A-A36B-52F4A99E13D0}" destId="{ACD981C0-5B45-437E-8ED2-CA4769D0CB9B}" srcOrd="1" destOrd="0" presId="urn:microsoft.com/office/officeart/2005/8/layout/cycle4"/>
    <dgm:cxn modelId="{EDB9537B-1BBB-4CCA-ABD3-F7BE6986CEC1}" type="presParOf" srcId="{5DBC7C5F-C7B1-47D7-8F04-37CAED66A198}" destId="{94472BBD-6E88-45CD-9234-FEF3B4E1B987}" srcOrd="2" destOrd="0" presId="urn:microsoft.com/office/officeart/2005/8/layout/cycle4"/>
    <dgm:cxn modelId="{5BA97A2C-C362-4F06-AA8F-C31E6DE57D64}" type="presParOf" srcId="{BD68694F-1EFB-4545-82AA-F3B48902FFC6}" destId="{604BD705-F67A-4302-8C30-D837DFC7942B}" srcOrd="1" destOrd="0" presId="urn:microsoft.com/office/officeart/2005/8/layout/cycle4"/>
    <dgm:cxn modelId="{3F49F27B-F431-4965-A7CD-AB2FABAE4AF0}" type="presParOf" srcId="{604BD705-F67A-4302-8C30-D837DFC7942B}" destId="{05705A1C-C66F-4038-A994-11C56261D3FF}" srcOrd="0" destOrd="0" presId="urn:microsoft.com/office/officeart/2005/8/layout/cycle4"/>
    <dgm:cxn modelId="{77F9E312-401B-4557-BE2F-7D5085E14CB1}" type="presParOf" srcId="{604BD705-F67A-4302-8C30-D837DFC7942B}" destId="{E91DE565-E873-4D0E-94F6-75B9555C4828}" srcOrd="1" destOrd="0" presId="urn:microsoft.com/office/officeart/2005/8/layout/cycle4"/>
    <dgm:cxn modelId="{AFBCFD03-E165-4938-ABF0-6B04CDDEA9F1}" type="presParOf" srcId="{604BD705-F67A-4302-8C30-D837DFC7942B}" destId="{8E2FEF66-BC00-4378-9304-4BEA65CC4C65}" srcOrd="2" destOrd="0" presId="urn:microsoft.com/office/officeart/2005/8/layout/cycle4"/>
    <dgm:cxn modelId="{0D49A38C-516C-4C23-8E8F-CD1160FEB9F4}" type="presParOf" srcId="{604BD705-F67A-4302-8C30-D837DFC7942B}" destId="{503663B5-6B6A-455A-92BB-46E7754CDECB}" srcOrd="3" destOrd="0" presId="urn:microsoft.com/office/officeart/2005/8/layout/cycle4"/>
    <dgm:cxn modelId="{272181A8-4B5E-4981-B75A-49435FA53DA6}" type="presParOf" srcId="{604BD705-F67A-4302-8C30-D837DFC7942B}" destId="{C297B653-26B3-45E5-9B9B-893A85D1ACD3}" srcOrd="4" destOrd="0" presId="urn:microsoft.com/office/officeart/2005/8/layout/cycle4"/>
    <dgm:cxn modelId="{4D41261D-2F12-4613-B116-A2412CBBCA89}" type="presParOf" srcId="{BD68694F-1EFB-4545-82AA-F3B48902FFC6}" destId="{04E83239-1D9F-480E-A08E-885970C40622}" srcOrd="2" destOrd="0" presId="urn:microsoft.com/office/officeart/2005/8/layout/cycle4"/>
    <dgm:cxn modelId="{5838C66A-BB2D-409B-B158-C35F42500C01}" type="presParOf" srcId="{BD68694F-1EFB-4545-82AA-F3B48902FFC6}" destId="{6F44C1D2-1884-4C3E-B009-20D7B83A5F3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9AE6DB8-3AA7-47D9-A022-0E4E0745FD69}" type="doc">
      <dgm:prSet loTypeId="urn:microsoft.com/office/officeart/2005/8/layout/vProcess5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hu-HU"/>
        </a:p>
      </dgm:t>
    </dgm:pt>
    <dgm:pt modelId="{F2F2BE93-37D0-44FF-9D6E-EEB3819C2554}">
      <dgm:prSet phldrT="[Szöveg]" custT="1"/>
      <dgm:spPr/>
      <dgm:t>
        <a:bodyPr/>
        <a:lstStyle/>
        <a:p>
          <a:r>
            <a:rPr lang="hu-HU" sz="2100" dirty="0" smtClean="0"/>
            <a:t>A </a:t>
          </a:r>
          <a:r>
            <a:rPr lang="hu-HU" sz="2400" b="1" u="sng" dirty="0" smtClean="0">
              <a:solidFill>
                <a:schemeClr val="accent2">
                  <a:lumMod val="50000"/>
                </a:schemeClr>
              </a:solidFill>
            </a:rPr>
            <a:t>szándékok gyakran a tettet követő önészleléssel állnak összefüggésbe </a:t>
          </a:r>
          <a:r>
            <a:rPr lang="hu-HU" sz="2400" b="1" u="none" dirty="0" smtClean="0">
              <a:solidFill>
                <a:schemeClr val="accent2">
                  <a:lumMod val="50000"/>
                </a:schemeClr>
              </a:solidFill>
            </a:rPr>
            <a:t>(a szándékot rendszerint az önészlelés alkalmával találjuk ki) </a:t>
          </a:r>
          <a:r>
            <a:rPr lang="hu-HU" sz="2400" dirty="0" smtClean="0"/>
            <a:t>és  nem a cselekvést megelőző önismerettel , vagy a cselekvés és az erre vonatkozó szándékok, vagy attitűdök bármiféle kapcsolatával.</a:t>
          </a:r>
        </a:p>
      </dgm:t>
    </dgm:pt>
    <dgm:pt modelId="{0E0E6F5D-ABC3-4C3F-9DAC-5F66DDBA8EEA}" type="parTrans" cxnId="{03362DDE-A619-45E1-9082-16D7E7072ECB}">
      <dgm:prSet/>
      <dgm:spPr/>
      <dgm:t>
        <a:bodyPr/>
        <a:lstStyle/>
        <a:p>
          <a:endParaRPr lang="hu-HU"/>
        </a:p>
      </dgm:t>
    </dgm:pt>
    <dgm:pt modelId="{AA89A3F6-15C6-4523-9F07-C90C7EC44C58}" type="sibTrans" cxnId="{03362DDE-A619-45E1-9082-16D7E7072ECB}">
      <dgm:prSet/>
      <dgm:spPr/>
      <dgm:t>
        <a:bodyPr/>
        <a:lstStyle/>
        <a:p>
          <a:endParaRPr lang="hu-HU"/>
        </a:p>
      </dgm:t>
    </dgm:pt>
    <dgm:pt modelId="{A36DE098-F6E3-4AFF-926C-45A3D05BB2FA}">
      <dgm:prSet phldrT="[Szöveg]"/>
      <dgm:spPr/>
      <dgm:t>
        <a:bodyPr/>
        <a:lstStyle/>
        <a:p>
          <a:r>
            <a:rPr lang="hu-HU" dirty="0" smtClean="0"/>
            <a:t>A </a:t>
          </a:r>
          <a:r>
            <a:rPr lang="hu-HU" b="1" u="sng" dirty="0" smtClean="0">
              <a:solidFill>
                <a:schemeClr val="accent2">
                  <a:lumMod val="50000"/>
                </a:schemeClr>
              </a:solidFill>
            </a:rPr>
            <a:t>szándékok függenek attól, hogy a cselekvés alatt, vagy után találjuk ki</a:t>
          </a:r>
          <a:r>
            <a:rPr lang="hu-HU" b="1" dirty="0" smtClean="0">
              <a:solidFill>
                <a:schemeClr val="accent2">
                  <a:lumMod val="50000"/>
                </a:schemeClr>
              </a:solidFill>
            </a:rPr>
            <a:t>.</a:t>
          </a:r>
        </a:p>
        <a:p>
          <a:r>
            <a:rPr lang="hu-HU" dirty="0" smtClean="0"/>
            <a:t>„A hallgató gyakran lehet meglepődve attól , hogy a beszélő mond valamit, míg a  beszélő csak ritkán lepődik meg” </a:t>
          </a:r>
          <a:r>
            <a:rPr lang="hu-HU" dirty="0" err="1" smtClean="0"/>
            <a:t>Ryle</a:t>
          </a:r>
          <a:endParaRPr lang="hu-HU" dirty="0"/>
        </a:p>
      </dgm:t>
    </dgm:pt>
    <dgm:pt modelId="{A27E1483-D9B2-408C-A57E-D00DA46A2618}" type="parTrans" cxnId="{E257A85E-CF35-4161-BAE0-0A032863CD74}">
      <dgm:prSet/>
      <dgm:spPr/>
      <dgm:t>
        <a:bodyPr/>
        <a:lstStyle/>
        <a:p>
          <a:endParaRPr lang="hu-HU"/>
        </a:p>
      </dgm:t>
    </dgm:pt>
    <dgm:pt modelId="{7C9450D8-AEB8-41A1-A98D-D26796E339B0}" type="sibTrans" cxnId="{E257A85E-CF35-4161-BAE0-0A032863CD74}">
      <dgm:prSet/>
      <dgm:spPr/>
      <dgm:t>
        <a:bodyPr/>
        <a:lstStyle/>
        <a:p>
          <a:endParaRPr lang="hu-HU"/>
        </a:p>
      </dgm:t>
    </dgm:pt>
    <dgm:pt modelId="{9C9A1624-2546-4DA1-BC7D-8CEA5FFB5776}">
      <dgm:prSet phldrT="[Szöveg]"/>
      <dgm:spPr/>
      <dgm:t>
        <a:bodyPr/>
        <a:lstStyle/>
        <a:p>
          <a:r>
            <a:rPr lang="hu-HU" b="1" u="sng" dirty="0" smtClean="0">
              <a:solidFill>
                <a:schemeClr val="tx2">
                  <a:lumMod val="10000"/>
                </a:schemeClr>
              </a:solidFill>
            </a:rPr>
            <a:t>Társas befolyásolás hatását használjuk a cselekvések alakítására</a:t>
          </a:r>
          <a:r>
            <a:rPr lang="hu-HU" dirty="0" smtClean="0"/>
            <a:t> és nem a szándékokat igyekszünk felülírni,</a:t>
          </a:r>
          <a:endParaRPr lang="hu-HU" dirty="0"/>
        </a:p>
      </dgm:t>
    </dgm:pt>
    <dgm:pt modelId="{94EF68FD-1240-4833-AE34-2F71AD8A72BF}" type="parTrans" cxnId="{8C2556BE-9718-4DF5-82CB-2223D07FAE6B}">
      <dgm:prSet/>
      <dgm:spPr/>
      <dgm:t>
        <a:bodyPr/>
        <a:lstStyle/>
        <a:p>
          <a:endParaRPr lang="hu-HU"/>
        </a:p>
      </dgm:t>
    </dgm:pt>
    <dgm:pt modelId="{2F1ABF59-2A80-4A56-AAD0-2BD48BF29AE7}" type="sibTrans" cxnId="{8C2556BE-9718-4DF5-82CB-2223D07FAE6B}">
      <dgm:prSet/>
      <dgm:spPr/>
      <dgm:t>
        <a:bodyPr/>
        <a:lstStyle/>
        <a:p>
          <a:endParaRPr lang="hu-HU"/>
        </a:p>
      </dgm:t>
    </dgm:pt>
    <dgm:pt modelId="{7F9D71D1-DC50-4FED-94FC-5521E3AD20EA}" type="pres">
      <dgm:prSet presAssocID="{79AE6DB8-3AA7-47D9-A022-0E4E0745FD6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64CC24DA-D96D-44C0-8CAC-D3F0E3D45A73}" type="pres">
      <dgm:prSet presAssocID="{79AE6DB8-3AA7-47D9-A022-0E4E0745FD69}" presName="dummyMaxCanvas" presStyleCnt="0">
        <dgm:presLayoutVars/>
      </dgm:prSet>
      <dgm:spPr/>
    </dgm:pt>
    <dgm:pt modelId="{E84335D3-3E5E-4000-AB72-4684543A3A30}" type="pres">
      <dgm:prSet presAssocID="{79AE6DB8-3AA7-47D9-A022-0E4E0745FD69}" presName="ThreeNodes_1" presStyleLbl="node1" presStyleIdx="0" presStyleCnt="3" custScaleX="117647" custScaleY="117228" custLinFactNeighborX="2218" custLinFactNeighborY="-6445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D878CB7-83AE-48BD-917D-85782B24E4C8}" type="pres">
      <dgm:prSet presAssocID="{79AE6DB8-3AA7-47D9-A022-0E4E0745FD69}" presName="ThreeNodes_2" presStyleLbl="node1" presStyleIdx="1" presStyleCnt="3" custLinFactNeighborX="-14461" custLinFactNeighborY="1164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B4AA9033-98F6-4737-83A5-96D749110195}" type="pres">
      <dgm:prSet presAssocID="{79AE6DB8-3AA7-47D9-A022-0E4E0745FD69}" presName="ThreeNodes_3" presStyleLbl="node1" presStyleIdx="2" presStyleCnt="3" custLinFactNeighborX="-6837" custLinFactNeighborY="-430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99CEC09-5C54-44AF-BAF6-B692410B6D23}" type="pres">
      <dgm:prSet presAssocID="{79AE6DB8-3AA7-47D9-A022-0E4E0745FD69}" presName="ThreeConn_1-2" presStyleLbl="fgAccFollowNode1" presStyleIdx="0" presStyleCnt="2" custLinFactNeighborX="-27854" custLinFactNeighborY="-6263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4AE418F-DF8C-459D-8C43-D8096FC65533}" type="pres">
      <dgm:prSet presAssocID="{79AE6DB8-3AA7-47D9-A022-0E4E0745FD69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994E98F-9AFB-4DB0-AA3E-0BD053021B4D}" type="pres">
      <dgm:prSet presAssocID="{79AE6DB8-3AA7-47D9-A022-0E4E0745FD69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7806346-6DEC-4B96-8BC9-65280C12B859}" type="pres">
      <dgm:prSet presAssocID="{79AE6DB8-3AA7-47D9-A022-0E4E0745FD69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3724F2E-DFF6-4A1B-8708-E638F8692207}" type="pres">
      <dgm:prSet presAssocID="{79AE6DB8-3AA7-47D9-A022-0E4E0745FD69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04D794CD-5805-48B0-B885-8B413F13D48E}" type="presOf" srcId="{9C9A1624-2546-4DA1-BC7D-8CEA5FFB5776}" destId="{B4AA9033-98F6-4737-83A5-96D749110195}" srcOrd="0" destOrd="0" presId="urn:microsoft.com/office/officeart/2005/8/layout/vProcess5"/>
    <dgm:cxn modelId="{03362DDE-A619-45E1-9082-16D7E7072ECB}" srcId="{79AE6DB8-3AA7-47D9-A022-0E4E0745FD69}" destId="{F2F2BE93-37D0-44FF-9D6E-EEB3819C2554}" srcOrd="0" destOrd="0" parTransId="{0E0E6F5D-ABC3-4C3F-9DAC-5F66DDBA8EEA}" sibTransId="{AA89A3F6-15C6-4523-9F07-C90C7EC44C58}"/>
    <dgm:cxn modelId="{7FBA8ECD-06C1-4C26-8132-490532750D54}" type="presOf" srcId="{A36DE098-F6E3-4AFF-926C-45A3D05BB2FA}" destId="{D7806346-6DEC-4B96-8BC9-65280C12B859}" srcOrd="1" destOrd="0" presId="urn:microsoft.com/office/officeart/2005/8/layout/vProcess5"/>
    <dgm:cxn modelId="{8C2556BE-9718-4DF5-82CB-2223D07FAE6B}" srcId="{79AE6DB8-3AA7-47D9-A022-0E4E0745FD69}" destId="{9C9A1624-2546-4DA1-BC7D-8CEA5FFB5776}" srcOrd="2" destOrd="0" parTransId="{94EF68FD-1240-4833-AE34-2F71AD8A72BF}" sibTransId="{2F1ABF59-2A80-4A56-AAD0-2BD48BF29AE7}"/>
    <dgm:cxn modelId="{E257A85E-CF35-4161-BAE0-0A032863CD74}" srcId="{79AE6DB8-3AA7-47D9-A022-0E4E0745FD69}" destId="{A36DE098-F6E3-4AFF-926C-45A3D05BB2FA}" srcOrd="1" destOrd="0" parTransId="{A27E1483-D9B2-408C-A57E-D00DA46A2618}" sibTransId="{7C9450D8-AEB8-41A1-A98D-D26796E339B0}"/>
    <dgm:cxn modelId="{DB7F23B8-083A-4198-B2D7-69B30F481C21}" type="presOf" srcId="{A36DE098-F6E3-4AFF-926C-45A3D05BB2FA}" destId="{5D878CB7-83AE-48BD-917D-85782B24E4C8}" srcOrd="0" destOrd="0" presId="urn:microsoft.com/office/officeart/2005/8/layout/vProcess5"/>
    <dgm:cxn modelId="{5F807429-451E-4A8E-B087-55911C9B86C5}" type="presOf" srcId="{79AE6DB8-3AA7-47D9-A022-0E4E0745FD69}" destId="{7F9D71D1-DC50-4FED-94FC-5521E3AD20EA}" srcOrd="0" destOrd="0" presId="urn:microsoft.com/office/officeart/2005/8/layout/vProcess5"/>
    <dgm:cxn modelId="{4B2446C0-BBA1-47BF-958B-DA3F21A153EA}" type="presOf" srcId="{7C9450D8-AEB8-41A1-A98D-D26796E339B0}" destId="{94AE418F-DF8C-459D-8C43-D8096FC65533}" srcOrd="0" destOrd="0" presId="urn:microsoft.com/office/officeart/2005/8/layout/vProcess5"/>
    <dgm:cxn modelId="{D51E5585-E06F-4232-A6D3-45461F8A64E5}" type="presOf" srcId="{F2F2BE93-37D0-44FF-9D6E-EEB3819C2554}" destId="{A994E98F-9AFB-4DB0-AA3E-0BD053021B4D}" srcOrd="1" destOrd="0" presId="urn:microsoft.com/office/officeart/2005/8/layout/vProcess5"/>
    <dgm:cxn modelId="{50FC6FE0-3BC7-4C87-BCB0-C54A4304A818}" type="presOf" srcId="{9C9A1624-2546-4DA1-BC7D-8CEA5FFB5776}" destId="{A3724F2E-DFF6-4A1B-8708-E638F8692207}" srcOrd="1" destOrd="0" presId="urn:microsoft.com/office/officeart/2005/8/layout/vProcess5"/>
    <dgm:cxn modelId="{DF58A433-D2FD-4687-A78D-D09A1F759DDD}" type="presOf" srcId="{F2F2BE93-37D0-44FF-9D6E-EEB3819C2554}" destId="{E84335D3-3E5E-4000-AB72-4684543A3A30}" srcOrd="0" destOrd="0" presId="urn:microsoft.com/office/officeart/2005/8/layout/vProcess5"/>
    <dgm:cxn modelId="{94F5C22F-1609-4DC6-9F55-A4D582731616}" type="presOf" srcId="{AA89A3F6-15C6-4523-9F07-C90C7EC44C58}" destId="{699CEC09-5C54-44AF-BAF6-B692410B6D23}" srcOrd="0" destOrd="0" presId="urn:microsoft.com/office/officeart/2005/8/layout/vProcess5"/>
    <dgm:cxn modelId="{39E09C61-9A84-46D6-ADB3-58007EF1DC57}" type="presParOf" srcId="{7F9D71D1-DC50-4FED-94FC-5521E3AD20EA}" destId="{64CC24DA-D96D-44C0-8CAC-D3F0E3D45A73}" srcOrd="0" destOrd="0" presId="urn:microsoft.com/office/officeart/2005/8/layout/vProcess5"/>
    <dgm:cxn modelId="{DCBA7074-FB90-4FE4-8631-BB1E3E338628}" type="presParOf" srcId="{7F9D71D1-DC50-4FED-94FC-5521E3AD20EA}" destId="{E84335D3-3E5E-4000-AB72-4684543A3A30}" srcOrd="1" destOrd="0" presId="urn:microsoft.com/office/officeart/2005/8/layout/vProcess5"/>
    <dgm:cxn modelId="{71C8C34E-C2C2-45B8-81DB-FFD1CD310A8A}" type="presParOf" srcId="{7F9D71D1-DC50-4FED-94FC-5521E3AD20EA}" destId="{5D878CB7-83AE-48BD-917D-85782B24E4C8}" srcOrd="2" destOrd="0" presId="urn:microsoft.com/office/officeart/2005/8/layout/vProcess5"/>
    <dgm:cxn modelId="{E68B9C00-9609-4164-B1CC-2A6410E4F2DA}" type="presParOf" srcId="{7F9D71D1-DC50-4FED-94FC-5521E3AD20EA}" destId="{B4AA9033-98F6-4737-83A5-96D749110195}" srcOrd="3" destOrd="0" presId="urn:microsoft.com/office/officeart/2005/8/layout/vProcess5"/>
    <dgm:cxn modelId="{FEAD7148-5384-4432-BB07-83582E2B312E}" type="presParOf" srcId="{7F9D71D1-DC50-4FED-94FC-5521E3AD20EA}" destId="{699CEC09-5C54-44AF-BAF6-B692410B6D23}" srcOrd="4" destOrd="0" presId="urn:microsoft.com/office/officeart/2005/8/layout/vProcess5"/>
    <dgm:cxn modelId="{4C38D351-869D-43D9-A56A-A64496C70B55}" type="presParOf" srcId="{7F9D71D1-DC50-4FED-94FC-5521E3AD20EA}" destId="{94AE418F-DF8C-459D-8C43-D8096FC65533}" srcOrd="5" destOrd="0" presId="urn:microsoft.com/office/officeart/2005/8/layout/vProcess5"/>
    <dgm:cxn modelId="{48C949B3-1FC1-4F8B-AAFA-3D7F6792492B}" type="presParOf" srcId="{7F9D71D1-DC50-4FED-94FC-5521E3AD20EA}" destId="{A994E98F-9AFB-4DB0-AA3E-0BD053021B4D}" srcOrd="6" destOrd="0" presId="urn:microsoft.com/office/officeart/2005/8/layout/vProcess5"/>
    <dgm:cxn modelId="{080E418A-6C2E-42BC-A79E-6CF46FC1A4B1}" type="presParOf" srcId="{7F9D71D1-DC50-4FED-94FC-5521E3AD20EA}" destId="{D7806346-6DEC-4B96-8BC9-65280C12B859}" srcOrd="7" destOrd="0" presId="urn:microsoft.com/office/officeart/2005/8/layout/vProcess5"/>
    <dgm:cxn modelId="{08648656-7D01-4DE8-AF2E-CEB5D91D6F9D}" type="presParOf" srcId="{7F9D71D1-DC50-4FED-94FC-5521E3AD20EA}" destId="{A3724F2E-DFF6-4A1B-8708-E638F869220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7D34E2-0B0F-49E8-9876-07B5D943A896}">
      <dsp:nvSpPr>
        <dsp:cNvPr id="0" name=""/>
        <dsp:cNvSpPr/>
      </dsp:nvSpPr>
      <dsp:spPr>
        <a:xfrm>
          <a:off x="3114696" y="426"/>
          <a:ext cx="4672045" cy="16626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685" tIns="19685" rIns="19685" bIns="19685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3100" kern="1200" dirty="0" smtClean="0"/>
            <a:t>Emlékszünk a konkrét cselekedetekre</a:t>
          </a:r>
          <a:endParaRPr lang="hu-HU" sz="3100" kern="1200" dirty="0"/>
        </a:p>
      </dsp:txBody>
      <dsp:txXfrm>
        <a:off x="3114696" y="426"/>
        <a:ext cx="4672045" cy="1662687"/>
      </dsp:txXfrm>
    </dsp:sp>
    <dsp:sp modelId="{4B2FFEC3-CDEC-40E8-B85C-ED915DA53746}">
      <dsp:nvSpPr>
        <dsp:cNvPr id="0" name=""/>
        <dsp:cNvSpPr/>
      </dsp:nvSpPr>
      <dsp:spPr>
        <a:xfrm>
          <a:off x="0" y="426"/>
          <a:ext cx="3114696" cy="166268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5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5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4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Testi/lelki rendszer</a:t>
          </a:r>
          <a:endParaRPr lang="hu-HU" sz="4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426"/>
        <a:ext cx="3114696" cy="1662687"/>
      </dsp:txXfrm>
    </dsp:sp>
    <dsp:sp modelId="{3382D63C-F9CE-4BCF-90A4-2A71E9AF7CFD}">
      <dsp:nvSpPr>
        <dsp:cNvPr id="0" name=""/>
        <dsp:cNvSpPr/>
      </dsp:nvSpPr>
      <dsp:spPr>
        <a:xfrm>
          <a:off x="3114696" y="1829382"/>
          <a:ext cx="4672045" cy="16626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1353490"/>
            <a:satOff val="24994"/>
            <a:lumOff val="61"/>
            <a:alphaOff val="0"/>
          </a:schemeClr>
        </a:solidFill>
        <a:ln w="10000" cap="flat" cmpd="sng" algn="ctr">
          <a:solidFill>
            <a:schemeClr val="accent5">
              <a:tint val="40000"/>
              <a:alpha val="90000"/>
              <a:hueOff val="-1353490"/>
              <a:satOff val="24994"/>
              <a:lumOff val="61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685" tIns="19685" rIns="19685" bIns="19685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3100" kern="1200" dirty="0" smtClean="0"/>
            <a:t>Emlékszünk a szándékokra</a:t>
          </a:r>
          <a:endParaRPr lang="hu-HU" sz="3100" kern="1200" dirty="0"/>
        </a:p>
      </dsp:txBody>
      <dsp:txXfrm>
        <a:off x="3114696" y="1829382"/>
        <a:ext cx="4672045" cy="1662687"/>
      </dsp:txXfrm>
    </dsp:sp>
    <dsp:sp modelId="{C7E2CCF3-5AD1-41F7-A889-EFBBE888DF95}">
      <dsp:nvSpPr>
        <dsp:cNvPr id="0" name=""/>
        <dsp:cNvSpPr/>
      </dsp:nvSpPr>
      <dsp:spPr>
        <a:xfrm>
          <a:off x="0" y="1829382"/>
          <a:ext cx="3114696" cy="1662687"/>
        </a:xfrm>
        <a:prstGeom prst="roundRect">
          <a:avLst/>
        </a:prstGeom>
        <a:gradFill rotWithShape="0">
          <a:gsLst>
            <a:gs pos="0">
              <a:schemeClr val="accent5">
                <a:hueOff val="-839864"/>
                <a:satOff val="45647"/>
                <a:lumOff val="-8432"/>
                <a:alphaOff val="0"/>
                <a:tint val="75000"/>
                <a:shade val="85000"/>
                <a:satMod val="230000"/>
              </a:schemeClr>
            </a:gs>
            <a:gs pos="25000">
              <a:schemeClr val="accent5">
                <a:hueOff val="-839864"/>
                <a:satOff val="45647"/>
                <a:lumOff val="-8432"/>
                <a:alphaOff val="0"/>
                <a:tint val="90000"/>
                <a:shade val="70000"/>
                <a:satMod val="220000"/>
              </a:schemeClr>
            </a:gs>
            <a:gs pos="50000">
              <a:schemeClr val="accent5">
                <a:hueOff val="-839864"/>
                <a:satOff val="45647"/>
                <a:lumOff val="-8432"/>
                <a:alphaOff val="0"/>
                <a:tint val="90000"/>
                <a:shade val="58000"/>
                <a:satMod val="225000"/>
              </a:schemeClr>
            </a:gs>
            <a:gs pos="65000">
              <a:schemeClr val="accent5">
                <a:hueOff val="-839864"/>
                <a:satOff val="45647"/>
                <a:lumOff val="-8432"/>
                <a:alphaOff val="0"/>
                <a:tint val="90000"/>
                <a:shade val="58000"/>
                <a:satMod val="225000"/>
              </a:schemeClr>
            </a:gs>
            <a:gs pos="80000">
              <a:schemeClr val="accent5">
                <a:hueOff val="-839864"/>
                <a:satOff val="45647"/>
                <a:lumOff val="-8432"/>
                <a:alphaOff val="0"/>
                <a:tint val="90000"/>
                <a:shade val="69000"/>
                <a:satMod val="220000"/>
              </a:schemeClr>
            </a:gs>
            <a:gs pos="100000">
              <a:schemeClr val="accent5">
                <a:hueOff val="-839864"/>
                <a:satOff val="45647"/>
                <a:lumOff val="-8432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40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Szándék-emlékezeti rendszer</a:t>
          </a:r>
          <a:endParaRPr lang="hu-HU" sz="4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829382"/>
        <a:ext cx="3114696" cy="166268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D3997E-4FE5-4F60-B372-C38C4F236034}">
      <dsp:nvSpPr>
        <dsp:cNvPr id="0" name=""/>
        <dsp:cNvSpPr/>
      </dsp:nvSpPr>
      <dsp:spPr>
        <a:xfrm>
          <a:off x="1823" y="0"/>
          <a:ext cx="2837631" cy="49466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6">
                <a:alpha val="9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6">
                <a:alpha val="9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6">
                <a:alpha val="9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b="1" kern="1200" dirty="0" smtClean="0"/>
            <a:t>Előretekintő</a:t>
          </a:r>
          <a:r>
            <a:rPr lang="hu-HU" sz="2400" kern="1200" dirty="0" smtClean="0"/>
            <a:t> szándékemlékezeti rendszer: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17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700" kern="1200" dirty="0" smtClean="0"/>
            <a:t>Arra emlékszünk, mit fogunk megtenni a jövőben</a:t>
          </a:r>
          <a:endParaRPr lang="hu-HU" sz="1700" kern="1200" dirty="0"/>
        </a:p>
      </dsp:txBody>
      <dsp:txXfrm>
        <a:off x="1823" y="1978668"/>
        <a:ext cx="2837631" cy="1978668"/>
      </dsp:txXfrm>
    </dsp:sp>
    <dsp:sp modelId="{0958E4D3-E494-47AD-AB78-01CA4E760148}">
      <dsp:nvSpPr>
        <dsp:cNvPr id="0" name=""/>
        <dsp:cNvSpPr/>
      </dsp:nvSpPr>
      <dsp:spPr>
        <a:xfrm>
          <a:off x="597018" y="296800"/>
          <a:ext cx="1647241" cy="1647241"/>
        </a:xfrm>
        <a:prstGeom prst="ellipse">
          <a:avLst/>
        </a:prstGeom>
        <a:solidFill>
          <a:schemeClr val="accent6">
            <a:tint val="5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336D29-00A9-4B58-8236-B0621AD9522D}">
      <dsp:nvSpPr>
        <dsp:cNvPr id="0" name=""/>
        <dsp:cNvSpPr/>
      </dsp:nvSpPr>
      <dsp:spPr>
        <a:xfrm>
          <a:off x="2924584" y="0"/>
          <a:ext cx="2837631" cy="49466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0000"/>
                <a:tint val="75000"/>
                <a:shade val="85000"/>
                <a:satMod val="230000"/>
              </a:schemeClr>
            </a:gs>
            <a:gs pos="25000">
              <a:schemeClr val="accent6">
                <a:alpha val="90000"/>
                <a:hueOff val="0"/>
                <a:satOff val="0"/>
                <a:lumOff val="0"/>
                <a:alphaOff val="-20000"/>
                <a:tint val="90000"/>
                <a:shade val="70000"/>
                <a:satMod val="220000"/>
              </a:schemeClr>
            </a:gs>
            <a:gs pos="50000">
              <a:schemeClr val="accent6">
                <a:alpha val="90000"/>
                <a:hueOff val="0"/>
                <a:satOff val="0"/>
                <a:lumOff val="0"/>
                <a:alphaOff val="-20000"/>
                <a:tint val="90000"/>
                <a:shade val="58000"/>
                <a:satMod val="225000"/>
              </a:schemeClr>
            </a:gs>
            <a:gs pos="65000">
              <a:schemeClr val="accent6">
                <a:alpha val="90000"/>
                <a:hueOff val="0"/>
                <a:satOff val="0"/>
                <a:lumOff val="0"/>
                <a:alphaOff val="-20000"/>
                <a:tint val="90000"/>
                <a:shade val="58000"/>
                <a:satMod val="225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20000"/>
                <a:tint val="90000"/>
                <a:shade val="69000"/>
                <a:satMod val="22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000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b="1" kern="1200" dirty="0" smtClean="0"/>
            <a:t>Egyidejű</a:t>
          </a:r>
          <a:r>
            <a:rPr lang="hu-HU" sz="2400" kern="1200" dirty="0" smtClean="0"/>
            <a:t> emlékezet: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19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900" kern="1200" dirty="0" smtClean="0"/>
            <a:t>Arra emlékszünk, amit éppen most teszünk</a:t>
          </a:r>
          <a:endParaRPr lang="hu-HU" sz="1900" kern="1200" dirty="0"/>
        </a:p>
      </dsp:txBody>
      <dsp:txXfrm>
        <a:off x="2924584" y="1978668"/>
        <a:ext cx="2837631" cy="1978668"/>
      </dsp:txXfrm>
    </dsp:sp>
    <dsp:sp modelId="{FBD745CB-BEDC-406B-8626-2BA6D9F2FDF3}">
      <dsp:nvSpPr>
        <dsp:cNvPr id="0" name=""/>
        <dsp:cNvSpPr/>
      </dsp:nvSpPr>
      <dsp:spPr>
        <a:xfrm>
          <a:off x="3519779" y="296800"/>
          <a:ext cx="1647241" cy="1647241"/>
        </a:xfrm>
        <a:prstGeom prst="ellipse">
          <a:avLst/>
        </a:prstGeom>
        <a:solidFill>
          <a:schemeClr val="accent6">
            <a:tint val="50000"/>
            <a:alpha val="90000"/>
            <a:hueOff val="-33321"/>
            <a:satOff val="-1527"/>
            <a:lumOff val="5858"/>
            <a:alphaOff val="-2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657756-0C71-40B4-ADF0-3792A8E5BAB3}">
      <dsp:nvSpPr>
        <dsp:cNvPr id="0" name=""/>
        <dsp:cNvSpPr/>
      </dsp:nvSpPr>
      <dsp:spPr>
        <a:xfrm>
          <a:off x="5847344" y="0"/>
          <a:ext cx="2837631" cy="49466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tint val="75000"/>
                <a:shade val="85000"/>
                <a:satMod val="230000"/>
              </a:schemeClr>
            </a:gs>
            <a:gs pos="25000">
              <a:schemeClr val="accent6">
                <a:alpha val="90000"/>
                <a:hueOff val="0"/>
                <a:satOff val="0"/>
                <a:lumOff val="0"/>
                <a:alphaOff val="-40000"/>
                <a:tint val="90000"/>
                <a:shade val="70000"/>
                <a:satMod val="220000"/>
              </a:schemeClr>
            </a:gs>
            <a:gs pos="50000">
              <a:schemeClr val="accent6">
                <a:alpha val="90000"/>
                <a:hueOff val="0"/>
                <a:satOff val="0"/>
                <a:lumOff val="0"/>
                <a:alphaOff val="-40000"/>
                <a:tint val="90000"/>
                <a:shade val="58000"/>
                <a:satMod val="225000"/>
              </a:schemeClr>
            </a:gs>
            <a:gs pos="65000">
              <a:schemeClr val="accent6">
                <a:alpha val="90000"/>
                <a:hueOff val="0"/>
                <a:satOff val="0"/>
                <a:lumOff val="0"/>
                <a:alphaOff val="-40000"/>
                <a:tint val="90000"/>
                <a:shade val="58000"/>
                <a:satMod val="225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40000"/>
                <a:tint val="90000"/>
                <a:shade val="69000"/>
                <a:satMod val="22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400" kern="1200" dirty="0" smtClean="0"/>
            <a:t>Szándék-</a:t>
          </a:r>
          <a:r>
            <a:rPr lang="hu-HU" sz="2400" b="1" kern="1200" dirty="0" smtClean="0"/>
            <a:t>visszatekintő </a:t>
          </a:r>
          <a:r>
            <a:rPr lang="hu-HU" sz="2400" kern="1200" dirty="0" smtClean="0"/>
            <a:t>emlékezet: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u-HU" sz="19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900" kern="1200" dirty="0" smtClean="0"/>
            <a:t>Arra emlékszünk, amit gondoltunk, hogy tenni fogunk</a:t>
          </a:r>
          <a:endParaRPr lang="hu-HU" sz="1900" kern="1200" dirty="0"/>
        </a:p>
      </dsp:txBody>
      <dsp:txXfrm>
        <a:off x="5847344" y="1978668"/>
        <a:ext cx="2837631" cy="1978668"/>
      </dsp:txXfrm>
    </dsp:sp>
    <dsp:sp modelId="{BF4D5B76-461A-43DA-B27A-24323605379D}">
      <dsp:nvSpPr>
        <dsp:cNvPr id="0" name=""/>
        <dsp:cNvSpPr/>
      </dsp:nvSpPr>
      <dsp:spPr>
        <a:xfrm>
          <a:off x="6442539" y="296800"/>
          <a:ext cx="1647241" cy="1647241"/>
        </a:xfrm>
        <a:prstGeom prst="ellipse">
          <a:avLst/>
        </a:prstGeom>
        <a:solidFill>
          <a:schemeClr val="accent6">
            <a:tint val="50000"/>
            <a:alpha val="90000"/>
            <a:hueOff val="-66641"/>
            <a:satOff val="-3053"/>
            <a:lumOff val="11716"/>
            <a:alphaOff val="-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FD5D9D-8DF7-4796-A040-28E3BC538B85}">
      <dsp:nvSpPr>
        <dsp:cNvPr id="0" name=""/>
        <dsp:cNvSpPr/>
      </dsp:nvSpPr>
      <dsp:spPr>
        <a:xfrm>
          <a:off x="347472" y="3957336"/>
          <a:ext cx="7991856" cy="742000"/>
        </a:xfrm>
        <a:prstGeom prst="leftRight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ím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16" name="Dátum hely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2857-73D5-4F0A-826D-7591AF2612A4}" type="datetimeFigureOut">
              <a:rPr lang="hu-HU" smtClean="0"/>
              <a:pPr/>
              <a:t>2012.12.07.</a:t>
            </a:fld>
            <a:endParaRPr lang="hu-HU"/>
          </a:p>
        </p:txBody>
      </p:sp>
      <p:sp>
        <p:nvSpPr>
          <p:cNvPr id="2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5" name="Dia számának hely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4E40905-78BA-4C49-B133-523459A5152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27" name="Tartalom helye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5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2857-73D5-4F0A-826D-7591AF2612A4}" type="datetimeFigureOut">
              <a:rPr lang="hu-HU" smtClean="0"/>
              <a:pPr/>
              <a:t>2012.12.07.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hu-HU"/>
          </a:p>
        </p:txBody>
      </p:sp>
      <p:sp>
        <p:nvSpPr>
          <p:cNvPr id="16" name="Dia számának hely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4E40905-78BA-4C49-B133-523459A5152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zöveg hely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9" name="Dátum hely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2857-73D5-4F0A-826D-7591AF2612A4}" type="datetimeFigureOut">
              <a:rPr lang="hu-HU" smtClean="0"/>
              <a:pPr/>
              <a:t>2012.12.07.</a:t>
            </a:fld>
            <a:endParaRPr lang="hu-HU"/>
          </a:p>
        </p:txBody>
      </p:sp>
      <p:sp>
        <p:nvSpPr>
          <p:cNvPr id="11" name="Élőláb hely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6" name="Dia számának hely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40905-78BA-4C49-B133-523459A5152C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ím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1" name="Dátum hely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2857-73D5-4F0A-826D-7591AF2612A4}" type="datetimeFigureOut">
              <a:rPr lang="hu-HU" smtClean="0"/>
              <a:pPr/>
              <a:t>2012.12.07.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1" name="Dia számának hely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40905-78BA-4C49-B133-523459A5152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ím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25" name="Szöveg hely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8" name="Tartalom helye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2857-73D5-4F0A-826D-7591AF2612A4}" type="datetimeFigureOut">
              <a:rPr lang="hu-HU" smtClean="0"/>
              <a:pPr/>
              <a:t>2012.12.07.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4E40905-78BA-4C49-B133-523459A5152C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ím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2" name="Dátum hely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2857-73D5-4F0A-826D-7591AF2612A4}" type="datetimeFigureOut">
              <a:rPr lang="hu-HU" smtClean="0"/>
              <a:pPr/>
              <a:t>2012.12.07.</a:t>
            </a:fld>
            <a:endParaRPr lang="hu-HU"/>
          </a:p>
        </p:txBody>
      </p:sp>
      <p:sp>
        <p:nvSpPr>
          <p:cNvPr id="21" name="Élőláb hely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40905-78BA-4C49-B133-523459A5152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2857-73D5-4F0A-826D-7591AF2612A4}" type="datetimeFigureOut">
              <a:rPr lang="hu-HU" smtClean="0"/>
              <a:pPr/>
              <a:t>2012.12.07.</a:t>
            </a:fld>
            <a:endParaRPr lang="hu-HU"/>
          </a:p>
        </p:txBody>
      </p:sp>
      <p:sp>
        <p:nvSpPr>
          <p:cNvPr id="24" name="Élőláb hely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40905-78BA-4C49-B133-523459A5152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gyenes összekötő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ím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5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2857-73D5-4F0A-826D-7591AF2612A4}" type="datetimeFigureOut">
              <a:rPr lang="hu-HU" smtClean="0"/>
              <a:pPr/>
              <a:t>2012.12.07.</a:t>
            </a:fld>
            <a:endParaRPr lang="hu-HU"/>
          </a:p>
        </p:txBody>
      </p:sp>
      <p:sp>
        <p:nvSpPr>
          <p:cNvPr id="29" name="Élőláb hely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40905-78BA-4C49-B133-523459A5152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ép helye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2857-73D5-4F0A-826D-7591AF2612A4}" type="datetimeFigureOut">
              <a:rPr lang="hu-HU" smtClean="0"/>
              <a:pPr/>
              <a:t>2012.12.07.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1" name="Dia számának hely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40905-78BA-4C49-B133-523459A5152C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7" name="Cím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2857-73D5-4F0A-826D-7591AF2612A4}" type="datetimeFigureOut">
              <a:rPr lang="hu-HU" smtClean="0"/>
              <a:pPr/>
              <a:t>2012.12.07.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40905-78BA-4C49-B133-523459A5152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2857-73D5-4F0A-826D-7591AF2612A4}" type="datetimeFigureOut">
              <a:rPr lang="hu-HU" smtClean="0"/>
              <a:pPr/>
              <a:t>2012.12.07.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40905-78BA-4C49-B133-523459A5152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zöveg hely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1" name="Dátum hely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86E2857-73D5-4F0A-826D-7591AF2612A4}" type="datetimeFigureOut">
              <a:rPr lang="hu-HU" smtClean="0"/>
              <a:pPr/>
              <a:t>2012.12.07.</a:t>
            </a:fld>
            <a:endParaRPr lang="hu-HU"/>
          </a:p>
        </p:txBody>
      </p:sp>
      <p:sp>
        <p:nvSpPr>
          <p:cNvPr id="28" name="Élőláb hely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4E40905-78BA-4C49-B133-523459A5152C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Cím hely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Tudatos akarat illúziója a </a:t>
            </a:r>
            <a:r>
              <a:rPr lang="hu-HU" dirty="0" err="1" smtClean="0"/>
              <a:t>coachingban</a:t>
            </a:r>
            <a:r>
              <a:rPr lang="hu-HU" dirty="0" smtClean="0"/>
              <a:t> és a </a:t>
            </a:r>
            <a:r>
              <a:rPr lang="hu-HU" dirty="0" err="1" smtClean="0"/>
              <a:t>mediációban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Alcím 2"/>
          <p:cNvSpPr txBox="1">
            <a:spLocks/>
          </p:cNvSpPr>
          <p:nvPr/>
        </p:nvSpPr>
        <p:spPr>
          <a:xfrm>
            <a:off x="214282" y="214290"/>
            <a:ext cx="8458200" cy="265748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hu-H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Magyar Coachszövetség KA- Kompetenciacentrum Kft.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lang="hu-HU" sz="1400" dirty="0" smtClean="0">
                <a:solidFill>
                  <a:schemeClr val="tx2">
                    <a:shade val="75000"/>
                  </a:schemeClr>
                </a:solidFill>
              </a:rPr>
              <a:t>http://www.szervezetepites.hu</a:t>
            </a:r>
            <a:endParaRPr kumimoji="0" lang="hu-H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hu-H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hu-H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85720" y="3714752"/>
            <a:ext cx="8458200" cy="1222375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FFC000"/>
                </a:solidFill>
              </a:rPr>
              <a:t>Tudatos akarat illúziójának felhasználása</a:t>
            </a:r>
            <a:br>
              <a:rPr lang="hu-HU" dirty="0" smtClean="0">
                <a:solidFill>
                  <a:srgbClr val="FFC000"/>
                </a:solidFill>
              </a:rPr>
            </a:br>
            <a:r>
              <a:rPr lang="hu-HU" dirty="0" smtClean="0">
                <a:solidFill>
                  <a:srgbClr val="FFC000"/>
                </a:solidFill>
              </a:rPr>
              <a:t>a </a:t>
            </a:r>
            <a:r>
              <a:rPr lang="hu-HU" dirty="0" err="1" smtClean="0">
                <a:solidFill>
                  <a:srgbClr val="FFC000"/>
                </a:solidFill>
              </a:rPr>
              <a:t>mediáció</a:t>
            </a:r>
            <a:r>
              <a:rPr lang="hu-HU" dirty="0" smtClean="0">
                <a:solidFill>
                  <a:srgbClr val="FFC000"/>
                </a:solidFill>
              </a:rPr>
              <a:t> és a </a:t>
            </a:r>
            <a:r>
              <a:rPr lang="hu-HU" dirty="0" err="1" smtClean="0">
                <a:solidFill>
                  <a:srgbClr val="FFC000"/>
                </a:solidFill>
              </a:rPr>
              <a:t>coaching</a:t>
            </a:r>
            <a:r>
              <a:rPr lang="hu-HU" dirty="0" smtClean="0">
                <a:solidFill>
                  <a:srgbClr val="FFC000"/>
                </a:solidFill>
              </a:rPr>
              <a:t> során </a:t>
            </a:r>
            <a:br>
              <a:rPr lang="hu-HU" dirty="0" smtClean="0">
                <a:solidFill>
                  <a:srgbClr val="FFC000"/>
                </a:solidFill>
              </a:rPr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1. bevezetés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14282" y="214290"/>
            <a:ext cx="8458200" cy="2657484"/>
          </a:xfrm>
        </p:spPr>
        <p:txBody>
          <a:bodyPr>
            <a:normAutofit/>
          </a:bodyPr>
          <a:lstStyle/>
          <a:p>
            <a:r>
              <a:rPr lang="hu-HU" sz="1400" dirty="0" smtClean="0"/>
              <a:t>Magyar Coachszövetség KA- Kompetenciacentrum Kft.</a:t>
            </a:r>
          </a:p>
          <a:p>
            <a:endParaRPr lang="hu-HU" sz="1400" dirty="0" smtClean="0"/>
          </a:p>
          <a:p>
            <a:r>
              <a:rPr lang="hu-HU" dirty="0" smtClean="0"/>
              <a:t>2010.06.04.</a:t>
            </a:r>
          </a:p>
          <a:p>
            <a:r>
              <a:rPr lang="hu-HU" dirty="0" smtClean="0"/>
              <a:t>Dr. Kollár </a:t>
            </a:r>
            <a:r>
              <a:rPr lang="hu-HU" dirty="0" err="1" smtClean="0"/>
              <a:t>Coaching</a:t>
            </a:r>
            <a:r>
              <a:rPr lang="hu-HU" dirty="0" smtClean="0"/>
              <a:t> és </a:t>
            </a:r>
            <a:r>
              <a:rPr lang="hu-HU" dirty="0" err="1" smtClean="0"/>
              <a:t>Mediáció</a:t>
            </a:r>
            <a:r>
              <a:rPr lang="hu-HU" dirty="0" smtClean="0"/>
              <a:t>: </a:t>
            </a:r>
            <a:r>
              <a:rPr lang="hu-HU" dirty="0" err="1" smtClean="0"/>
              <a:t>Mediáció</a:t>
            </a:r>
            <a:r>
              <a:rPr lang="hu-HU" dirty="0" smtClean="0"/>
              <a:t> szupervízió</a:t>
            </a:r>
          </a:p>
          <a:p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Hogyan használhatjuk fel az emlékezés cselekvésre vonatkozó sajátságos szabályait a </a:t>
            </a:r>
            <a:r>
              <a:rPr lang="hu-HU" dirty="0" err="1" smtClean="0"/>
              <a:t>mediációban</a:t>
            </a:r>
            <a:r>
              <a:rPr lang="hu-HU" dirty="0" smtClean="0"/>
              <a:t> és a </a:t>
            </a:r>
            <a:r>
              <a:rPr lang="hu-HU" dirty="0" err="1" smtClean="0"/>
              <a:t>coaching</a:t>
            </a:r>
            <a:r>
              <a:rPr lang="hu-HU" dirty="0" smtClean="0"/>
              <a:t> során </a:t>
            </a:r>
            <a:endParaRPr lang="hu-HU" dirty="0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Emlékezés a szándékra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Emlékezés a szándékra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</a:t>
            </a:r>
            <a:r>
              <a:rPr lang="hu-HU" u="sng" dirty="0" smtClean="0"/>
              <a:t>cselekedet</a:t>
            </a:r>
            <a:r>
              <a:rPr lang="hu-HU" dirty="0" smtClean="0"/>
              <a:t>eket és a </a:t>
            </a:r>
            <a:r>
              <a:rPr lang="hu-HU" u="sng" dirty="0" smtClean="0"/>
              <a:t>jelentés</a:t>
            </a:r>
            <a:r>
              <a:rPr lang="hu-HU" dirty="0" smtClean="0"/>
              <a:t>eket külön tároljuk a memóriában</a:t>
            </a:r>
          </a:p>
          <a:p>
            <a:pPr>
              <a:buNone/>
            </a:pPr>
            <a:r>
              <a:rPr lang="hu-HU" sz="1800" dirty="0" smtClean="0"/>
              <a:t>(ha nem így lenne, mindig emlékeznénk, miért is mentünk be az imént a konyhába…)</a:t>
            </a:r>
          </a:p>
          <a:p>
            <a:endParaRPr lang="hu-HU" dirty="0" smtClean="0"/>
          </a:p>
        </p:txBody>
      </p:sp>
      <p:graphicFrame>
        <p:nvGraphicFramePr>
          <p:cNvPr id="4" name="Diagram 3"/>
          <p:cNvGraphicFramePr/>
          <p:nvPr/>
        </p:nvGraphicFramePr>
        <p:xfrm>
          <a:off x="571472" y="3071810"/>
          <a:ext cx="7786742" cy="3492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A szándékemlékezeti memória részei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304800" y="1554162"/>
          <a:ext cx="8686800" cy="4946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1. Az előretekintő memória mint Feszültségrendszer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5018109"/>
          </a:xfrm>
        </p:spPr>
        <p:txBody>
          <a:bodyPr>
            <a:normAutofit/>
          </a:bodyPr>
          <a:lstStyle/>
          <a:p>
            <a:r>
              <a:rPr lang="hu-HU" dirty="0" smtClean="0"/>
              <a:t>Az előretekintő emlékezet feszültséget indukál</a:t>
            </a:r>
          </a:p>
          <a:p>
            <a:endParaRPr lang="hu-HU" dirty="0" smtClean="0"/>
          </a:p>
          <a:p>
            <a:r>
              <a:rPr lang="hu-HU" dirty="0" smtClean="0"/>
              <a:t>A feszültség nem sül ki, míg a jövőidejű cselekvés végbe nem megy</a:t>
            </a:r>
          </a:p>
          <a:p>
            <a:endParaRPr lang="hu-HU" dirty="0" smtClean="0"/>
          </a:p>
          <a:p>
            <a:r>
              <a:rPr lang="hu-HU" b="1" u="sng" dirty="0" smtClean="0"/>
              <a:t>Az előttünk levő feladatokra jobban emlékszünk, mint amit már megoldottunk </a:t>
            </a:r>
            <a:r>
              <a:rPr lang="hu-HU" sz="1800" b="1" dirty="0" smtClean="0"/>
              <a:t>(</a:t>
            </a:r>
            <a:r>
              <a:rPr lang="hu-HU" sz="1800" b="1" dirty="0" err="1" smtClean="0"/>
              <a:t>Zeigarnik-effektus</a:t>
            </a:r>
            <a:r>
              <a:rPr lang="hu-HU" sz="1800" b="1" dirty="0" smtClean="0"/>
              <a:t>)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0" y="1285860"/>
          <a:ext cx="8991600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lipszis feliratnak 4"/>
          <p:cNvSpPr/>
          <p:nvPr/>
        </p:nvSpPr>
        <p:spPr>
          <a:xfrm>
            <a:off x="5286380" y="1857364"/>
            <a:ext cx="4071934" cy="2357454"/>
          </a:xfrm>
          <a:prstGeom prst="wedgeEllipseCallout">
            <a:avLst>
              <a:gd name="adj1" fmla="val -48407"/>
              <a:gd name="adj2" fmla="val 37959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Feladatokat kell </a:t>
            </a:r>
            <a:r>
              <a:rPr lang="hu-HU" sz="1200" dirty="0" smtClean="0"/>
              <a:t>megfogalmaznunk: </a:t>
            </a:r>
            <a:r>
              <a:rPr lang="hu-HU" sz="1600" b="1" u="sng" dirty="0" err="1" smtClean="0">
                <a:solidFill>
                  <a:srgbClr val="FFFF00"/>
                </a:solidFill>
              </a:rPr>
              <a:t>jövőképszcenáriók</a:t>
            </a:r>
            <a:r>
              <a:rPr lang="hu-HU" sz="1200" dirty="0" smtClean="0"/>
              <a:t> gyártásának jelentősége!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hu-HU" sz="1200" dirty="0" smtClean="0"/>
              <a:t>Utópia-szindróma (álkérdés: örökké tanul, de sosem ér oda)  ellen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hu-HU" sz="1200" dirty="0" smtClean="0"/>
              <a:t>Álmegoldás: beteges rítusok! ellen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hu-HU" sz="1200" dirty="0" smtClean="0"/>
              <a:t>Fokozatosság elve!</a:t>
            </a:r>
          </a:p>
          <a:p>
            <a:pPr marL="342900" indent="-342900" algn="ctr">
              <a:buFont typeface="+mj-lt"/>
              <a:buAutoNum type="arabicPeriod"/>
            </a:pPr>
            <a:endParaRPr lang="hu-HU" dirty="0"/>
          </a:p>
        </p:txBody>
      </p:sp>
      <p:sp>
        <p:nvSpPr>
          <p:cNvPr id="6" name="Ellipszis feliratnak 5"/>
          <p:cNvSpPr/>
          <p:nvPr/>
        </p:nvSpPr>
        <p:spPr>
          <a:xfrm>
            <a:off x="-214346" y="214290"/>
            <a:ext cx="9358346" cy="1643074"/>
          </a:xfrm>
          <a:prstGeom prst="wedgeEllipseCallout">
            <a:avLst>
              <a:gd name="adj1" fmla="val -38774"/>
              <a:gd name="adj2" fmla="val 57091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Az </a:t>
            </a:r>
            <a:r>
              <a:rPr lang="hu-HU" b="1" dirty="0" smtClean="0">
                <a:solidFill>
                  <a:srgbClr val="FFFF00"/>
                </a:solidFill>
              </a:rPr>
              <a:t>elért eredményeket a </a:t>
            </a:r>
            <a:r>
              <a:rPr lang="hu-HU" b="1" dirty="0" err="1" smtClean="0">
                <a:solidFill>
                  <a:srgbClr val="FFFF00"/>
                </a:solidFill>
              </a:rPr>
              <a:t>mediáció</a:t>
            </a:r>
            <a:r>
              <a:rPr lang="hu-HU" b="1" dirty="0" smtClean="0">
                <a:solidFill>
                  <a:srgbClr val="FFFF00"/>
                </a:solidFill>
              </a:rPr>
              <a:t> és a </a:t>
            </a:r>
            <a:r>
              <a:rPr lang="hu-HU" b="1" dirty="0" err="1" smtClean="0">
                <a:solidFill>
                  <a:srgbClr val="FFFF00"/>
                </a:solidFill>
              </a:rPr>
              <a:t>coaching</a:t>
            </a:r>
            <a:r>
              <a:rPr lang="hu-HU" b="1" dirty="0" smtClean="0">
                <a:solidFill>
                  <a:srgbClr val="FFFF00"/>
                </a:solidFill>
              </a:rPr>
              <a:t> folyamatához kell kötni</a:t>
            </a:r>
            <a:r>
              <a:rPr lang="hu-HU" dirty="0" smtClean="0"/>
              <a:t>:</a:t>
            </a:r>
          </a:p>
          <a:p>
            <a:pPr marL="228600" indent="-228600" algn="ctr">
              <a:buAutoNum type="arabicPeriod"/>
            </a:pPr>
            <a:r>
              <a:rPr lang="hu-HU" sz="1200" dirty="0" smtClean="0"/>
              <a:t>Fontos hogyan fogalmazom meg a problémát; amit nem fogalmazok meg, az nincs (mi az, ami megoldható és mi az, ami nem!)</a:t>
            </a:r>
          </a:p>
          <a:p>
            <a:pPr marL="228600" indent="-228600" algn="ctr">
              <a:buAutoNum type="arabicPeriod"/>
            </a:pPr>
            <a:r>
              <a:rPr lang="hu-HU" sz="1200" dirty="0" smtClean="0"/>
              <a:t>A  </a:t>
            </a:r>
            <a:r>
              <a:rPr lang="hu-HU" sz="1600" b="1" u="sng" dirty="0" smtClean="0">
                <a:solidFill>
                  <a:srgbClr val="FFFF00"/>
                </a:solidFill>
              </a:rPr>
              <a:t>7 oszlop módszer </a:t>
            </a:r>
            <a:r>
              <a:rPr lang="hu-HU" sz="1200" dirty="0" smtClean="0"/>
              <a:t>a megoldott problémák leltárja is lehet, egyben egy létra segíti a fokozatosságot is!</a:t>
            </a:r>
          </a:p>
          <a:p>
            <a:pPr marL="228600" indent="-228600" algn="ctr">
              <a:buAutoNum type="arabicPeriod"/>
            </a:pPr>
            <a:r>
              <a:rPr lang="hu-HU" sz="1200" dirty="0" smtClean="0"/>
              <a:t>A múltban azért nem kell elveszni, mert a múltban is feszültséget generálunk, vagy megoldott problémákat hozok elő és így elvonom a figyelmet  jelenben megoldható problémákról, vagy az múltban nyitva maradt problémák feszültségét élezem, hiszen nem mehetek vissza  a múltba.</a:t>
            </a:r>
          </a:p>
          <a:p>
            <a:pPr marL="228600" indent="-228600" algn="ctr">
              <a:buAutoNum type="arabicPeriod"/>
            </a:pPr>
            <a:endParaRPr lang="hu-HU" sz="1200" dirty="0"/>
          </a:p>
        </p:txBody>
      </p:sp>
      <p:sp>
        <p:nvSpPr>
          <p:cNvPr id="7" name="Ellipszis feliratnak 6"/>
          <p:cNvSpPr/>
          <p:nvPr/>
        </p:nvSpPr>
        <p:spPr>
          <a:xfrm>
            <a:off x="5143504" y="4857760"/>
            <a:ext cx="4000496" cy="2000240"/>
          </a:xfrm>
          <a:prstGeom prst="wedgeEllipseCallout">
            <a:avLst>
              <a:gd name="adj1" fmla="val -60300"/>
              <a:gd name="adj2" fmla="val -238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 smtClean="0">
                <a:solidFill>
                  <a:srgbClr val="FFFF00"/>
                </a:solidFill>
              </a:rPr>
              <a:t>Mitológiát készítünk </a:t>
            </a:r>
            <a:r>
              <a:rPr lang="hu-HU" dirty="0" smtClean="0"/>
              <a:t>a </a:t>
            </a:r>
            <a:r>
              <a:rPr lang="hu-HU" dirty="0" err="1" smtClean="0"/>
              <a:t>mediáció</a:t>
            </a:r>
            <a:r>
              <a:rPr lang="hu-HU" dirty="0" smtClean="0"/>
              <a:t> és a </a:t>
            </a:r>
            <a:r>
              <a:rPr lang="hu-HU" dirty="0" err="1" smtClean="0"/>
              <a:t>coaching</a:t>
            </a:r>
            <a:r>
              <a:rPr lang="hu-HU" dirty="0" smtClean="0"/>
              <a:t> során:</a:t>
            </a:r>
          </a:p>
          <a:p>
            <a:pPr algn="ctr"/>
            <a:r>
              <a:rPr lang="hu-HU" sz="1600" b="1" u="sng" dirty="0" smtClean="0">
                <a:solidFill>
                  <a:srgbClr val="FFFF00"/>
                </a:solidFill>
              </a:rPr>
              <a:t>Metaforák kiterjesztésével</a:t>
            </a:r>
            <a:r>
              <a:rPr lang="hu-HU" dirty="0" smtClean="0"/>
              <a:t> újraírjuk a múltat, a cselekedetekre (történésekre) vonatkozó szándékokat, stb.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befejezetlen (megoldatlan) feladatok hatása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85720" y="1785926"/>
            <a:ext cx="8686800" cy="4857784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Miután a befejezetlen feladatokra jobban emlékszünk, a befejezettekre értelemszerűen kevesebb kapacitás áll rendelkezésre.</a:t>
            </a:r>
          </a:p>
          <a:p>
            <a:endParaRPr lang="hu-HU" dirty="0" smtClean="0"/>
          </a:p>
          <a:p>
            <a:r>
              <a:rPr lang="hu-HU" dirty="0" smtClean="0"/>
              <a:t>A tett végrehajtása önmagában arra hajt, hogy kitöröljük az emlékezetünkből  a cselekedethez vezető szándékokat.</a:t>
            </a:r>
          </a:p>
          <a:p>
            <a:endParaRPr lang="hu-HU" dirty="0" smtClean="0"/>
          </a:p>
          <a:p>
            <a:r>
              <a:rPr lang="hu-HU" b="1" u="sng" dirty="0" smtClean="0"/>
              <a:t>Ebből következőleg rendszerint utólag találjuk ki, mi is lehetett a mögöttes szándék.</a:t>
            </a:r>
          </a:p>
          <a:p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214282" y="500042"/>
          <a:ext cx="8686800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elhő 4"/>
          <p:cNvSpPr/>
          <p:nvPr/>
        </p:nvSpPr>
        <p:spPr>
          <a:xfrm>
            <a:off x="5214942" y="0"/>
            <a:ext cx="3929058" cy="2214554"/>
          </a:xfrm>
          <a:prstGeom prst="cloudCallout">
            <a:avLst>
              <a:gd name="adj1" fmla="val -73053"/>
              <a:gd name="adj2" fmla="val 43804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 smtClean="0"/>
              <a:t>A múlt szemetesládája már nem áll rendelkezésre, nem tudjuk felleltározni. Csak a jelen szemetesládájában kotorászhatunk: használd a </a:t>
            </a:r>
            <a:r>
              <a:rPr lang="hu-HU" sz="1400" u="sng" dirty="0" smtClean="0">
                <a:solidFill>
                  <a:srgbClr val="FFFF00"/>
                </a:solidFill>
              </a:rPr>
              <a:t>szemetesláda-modellt</a:t>
            </a:r>
          </a:p>
        </p:txBody>
      </p:sp>
      <p:sp>
        <p:nvSpPr>
          <p:cNvPr id="6" name="Felhő 5"/>
          <p:cNvSpPr/>
          <p:nvPr/>
        </p:nvSpPr>
        <p:spPr>
          <a:xfrm>
            <a:off x="5143504" y="4857760"/>
            <a:ext cx="3643338" cy="1857388"/>
          </a:xfrm>
          <a:prstGeom prst="cloudCallout">
            <a:avLst>
              <a:gd name="adj1" fmla="val -68908"/>
              <a:gd name="adj2" fmla="val -40260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u="sng" dirty="0" smtClean="0">
                <a:solidFill>
                  <a:srgbClr val="FFFF00"/>
                </a:solidFill>
              </a:rPr>
              <a:t>A stratégiai szándékhoz illesztjük </a:t>
            </a:r>
            <a:r>
              <a:rPr lang="hu-HU" sz="1400" dirty="0" smtClean="0">
                <a:solidFill>
                  <a:schemeClr val="tx1"/>
                </a:solidFill>
              </a:rPr>
              <a:t>(</a:t>
            </a:r>
            <a:r>
              <a:rPr lang="hu-HU" sz="1400" dirty="0" err="1" smtClean="0">
                <a:solidFill>
                  <a:schemeClr val="tx1"/>
                </a:solidFill>
              </a:rPr>
              <a:t>jövőképszcenárió</a:t>
            </a:r>
            <a:r>
              <a:rPr lang="hu-HU" sz="1400" dirty="0" smtClean="0">
                <a:solidFill>
                  <a:schemeClr val="tx1"/>
                </a:solidFill>
              </a:rPr>
              <a:t>)</a:t>
            </a:r>
            <a:r>
              <a:rPr lang="hu-HU" u="sng" dirty="0" smtClean="0">
                <a:solidFill>
                  <a:srgbClr val="FFFF00"/>
                </a:solidFill>
              </a:rPr>
              <a:t> </a:t>
            </a:r>
            <a:r>
              <a:rPr lang="hu-HU" dirty="0" smtClean="0"/>
              <a:t>a szándékokat! </a:t>
            </a:r>
            <a:r>
              <a:rPr lang="hu-HU" sz="1400" dirty="0" smtClean="0"/>
              <a:t>Kifejezetten jó, ha a stratégiai szándék és a kompetenciák távol állnak egymástól! </a:t>
            </a:r>
            <a:r>
              <a:rPr lang="hu-HU" sz="1400" b="1" u="sng" dirty="0" err="1" smtClean="0">
                <a:solidFill>
                  <a:srgbClr val="FFFF00"/>
                </a:solidFill>
              </a:rPr>
              <a:t>Panda-starégiához</a:t>
            </a:r>
            <a:r>
              <a:rPr lang="hu-HU" sz="1400" b="1" u="sng" dirty="0" smtClean="0">
                <a:solidFill>
                  <a:srgbClr val="FFFF00"/>
                </a:solidFill>
              </a:rPr>
              <a:t> illeszkedő Koala-stratégia</a:t>
            </a:r>
            <a:endParaRPr lang="hu-HU" sz="1400" b="1" u="sng" dirty="0">
              <a:solidFill>
                <a:srgbClr val="FFFF00"/>
              </a:solidFill>
            </a:endParaRPr>
          </a:p>
        </p:txBody>
      </p:sp>
      <p:sp>
        <p:nvSpPr>
          <p:cNvPr id="7" name="Felhő 6"/>
          <p:cNvSpPr/>
          <p:nvPr/>
        </p:nvSpPr>
        <p:spPr>
          <a:xfrm>
            <a:off x="5857884" y="1928802"/>
            <a:ext cx="3286116" cy="2357454"/>
          </a:xfrm>
          <a:prstGeom prst="cloudCallout">
            <a:avLst>
              <a:gd name="adj1" fmla="val -100073"/>
              <a:gd name="adj2" fmla="val 51683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u="sng" dirty="0" smtClean="0">
                <a:solidFill>
                  <a:srgbClr val="FFFF00"/>
                </a:solidFill>
              </a:rPr>
              <a:t>Múzeum-módszer</a:t>
            </a:r>
            <a:r>
              <a:rPr lang="hu-HU" sz="1200" dirty="0" smtClean="0"/>
              <a:t>: Hangsúly-eltolódást hozunk létre </a:t>
            </a:r>
            <a:r>
              <a:rPr lang="hu-HU" sz="1200" u="sng" dirty="0" smtClean="0">
                <a:solidFill>
                  <a:srgbClr val="FFFF00"/>
                </a:solidFill>
              </a:rPr>
              <a:t>(a stratégiai szándékkal konzisztens, illeszkedő metaforákat választunk!) </a:t>
            </a:r>
            <a:r>
              <a:rPr lang="hu-HU" sz="1200" dirty="0" smtClean="0"/>
              <a:t>mesterségesen a lényeges és a lényegtelen között: egyes szándékokat kiemelünk, másokat elnyomunk)</a:t>
            </a:r>
            <a:endParaRPr lang="hu-H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2. A szándék egyidejű memóriája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jelenre vonatkozó emlékezetet általában nem találjuk valami nagy problémának.</a:t>
            </a:r>
          </a:p>
          <a:p>
            <a:endParaRPr lang="hu-HU" dirty="0" smtClean="0"/>
          </a:p>
          <a:p>
            <a:r>
              <a:rPr lang="hu-HU" dirty="0" smtClean="0"/>
              <a:t>„A jelen itt és most van, ha elfelednénk, mi is az, elég csak körülnéznünk” </a:t>
            </a:r>
          </a:p>
          <a:p>
            <a:endParaRPr lang="hu-HU" dirty="0" smtClean="0"/>
          </a:p>
          <a:p>
            <a:r>
              <a:rPr lang="hu-HU" dirty="0" smtClean="0"/>
              <a:t>-&gt;A szándékról való tudomás hiánya= </a:t>
            </a:r>
            <a:r>
              <a:rPr lang="hu-HU" b="1" u="sng" dirty="0" smtClean="0"/>
              <a:t>Automatizmusok működtetése </a:t>
            </a:r>
            <a:r>
              <a:rPr lang="hu-HU" dirty="0" smtClean="0"/>
              <a:t>(a jelenben)!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304800" y="428604"/>
          <a:ext cx="8686800" cy="6143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elhő 4"/>
          <p:cNvSpPr/>
          <p:nvPr/>
        </p:nvSpPr>
        <p:spPr>
          <a:xfrm>
            <a:off x="5715008" y="428604"/>
            <a:ext cx="3428992" cy="2928958"/>
          </a:xfrm>
          <a:prstGeom prst="cloudCallou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A jelenre irányítani a figyelmet:: </a:t>
            </a:r>
            <a:r>
              <a:rPr lang="hu-HU" dirty="0" err="1" smtClean="0"/>
              <a:t>metaforikusan</a:t>
            </a:r>
            <a:r>
              <a:rPr lang="hu-HU" dirty="0" smtClean="0"/>
              <a:t> beteszem az agyába az akaratszabályozót</a:t>
            </a:r>
            <a:r>
              <a:rPr lang="hu-HU" sz="1200" dirty="0" smtClean="0"/>
              <a:t>: hirtelen reakciókat teremtek: rövid időn belül kell reagálnia, döntéseket hoznia.</a:t>
            </a:r>
            <a:endParaRPr lang="hu-HU" sz="1200" dirty="0"/>
          </a:p>
        </p:txBody>
      </p:sp>
      <p:sp>
        <p:nvSpPr>
          <p:cNvPr id="6" name="Felhő 5"/>
          <p:cNvSpPr/>
          <p:nvPr/>
        </p:nvSpPr>
        <p:spPr>
          <a:xfrm>
            <a:off x="6429388" y="3643314"/>
            <a:ext cx="2714612" cy="2357454"/>
          </a:xfrm>
          <a:prstGeom prst="cloudCallout">
            <a:avLst>
              <a:gd name="adj1" fmla="val -36223"/>
              <a:gd name="adj2" fmla="val 54305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Folyamatosan azonosítom és elkülönítem az objektív tényeket és a szubjektív szándékokat)</a:t>
            </a:r>
            <a:endParaRPr lang="hu-HU" dirty="0"/>
          </a:p>
        </p:txBody>
      </p:sp>
      <p:sp>
        <p:nvSpPr>
          <p:cNvPr id="7" name="Felhő 6"/>
          <p:cNvSpPr/>
          <p:nvPr/>
        </p:nvSpPr>
        <p:spPr>
          <a:xfrm>
            <a:off x="642910" y="0"/>
            <a:ext cx="5000660" cy="1000108"/>
          </a:xfrm>
          <a:prstGeom prst="cloudCallou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Az </a:t>
            </a:r>
            <a:r>
              <a:rPr lang="hu-HU" dirty="0" err="1" smtClean="0"/>
              <a:t>ontlógiai</a:t>
            </a:r>
            <a:r>
              <a:rPr lang="hu-HU" dirty="0" smtClean="0"/>
              <a:t> időgazdálkodással analóg információkezelési stratégia szükségessége!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Ha nem emlékszünk arra, hogy az énünk mit tesz…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0" y="1357298"/>
          <a:ext cx="8972520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3. </a:t>
            </a:r>
            <a:r>
              <a:rPr lang="hu-HU" dirty="0" err="1" smtClean="0"/>
              <a:t>Visszetekintő</a:t>
            </a:r>
            <a:r>
              <a:rPr lang="hu-HU" dirty="0" smtClean="0"/>
              <a:t> emlékezet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Úgy véljük, mindig tudjuk, mit teszünk, miután megtettük.</a:t>
            </a:r>
          </a:p>
          <a:p>
            <a:endParaRPr lang="hu-HU" dirty="0" smtClean="0"/>
          </a:p>
          <a:p>
            <a:r>
              <a:rPr lang="hu-HU" dirty="0" smtClean="0"/>
              <a:t>Mindannyian arra számítunk, hogy a szándékra vonatkozó visszatekintő memóriánk szépen egybevág az előretekintő memóriánkkal.</a:t>
            </a:r>
          </a:p>
          <a:p>
            <a:endParaRPr lang="hu-HU" dirty="0" smtClean="0"/>
          </a:p>
          <a:p>
            <a:r>
              <a:rPr lang="hu-HU" b="1" u="sng" dirty="0" smtClean="0"/>
              <a:t>Feltételezzük, hogy ugyanarra a szándékra fogunk emlékezni </a:t>
            </a:r>
            <a:r>
              <a:rPr lang="hu-HU" dirty="0" smtClean="0"/>
              <a:t>a tettet követően, mint amit előrevetítettünk, vagy amit magunkénak tudunk a cselekvés folyamán.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304800" y="214290"/>
          <a:ext cx="8686800" cy="6643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elhő 4"/>
          <p:cNvSpPr/>
          <p:nvPr/>
        </p:nvSpPr>
        <p:spPr>
          <a:xfrm>
            <a:off x="4643438" y="2428868"/>
            <a:ext cx="5500726" cy="1285884"/>
          </a:xfrm>
          <a:prstGeom prst="cloudCallout">
            <a:avLst>
              <a:gd name="adj1" fmla="val -23032"/>
              <a:gd name="adj2" fmla="val 76093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A múlt és a jelen között </a:t>
            </a:r>
            <a:r>
              <a:rPr lang="hu-HU" u="sng" dirty="0" err="1" smtClean="0">
                <a:solidFill>
                  <a:srgbClr val="FFFF00"/>
                </a:solidFill>
              </a:rPr>
              <a:t>demcdonaldizáció</a:t>
            </a:r>
            <a:r>
              <a:rPr lang="hu-HU" dirty="0" err="1" smtClean="0"/>
              <a:t>val</a:t>
            </a:r>
            <a:r>
              <a:rPr lang="hu-HU" dirty="0" smtClean="0"/>
              <a:t> szakadékot hozok létre</a:t>
            </a:r>
            <a:endParaRPr lang="hu-HU" dirty="0"/>
          </a:p>
        </p:txBody>
      </p:sp>
      <p:sp>
        <p:nvSpPr>
          <p:cNvPr id="6" name="Felhő 5"/>
          <p:cNvSpPr/>
          <p:nvPr/>
        </p:nvSpPr>
        <p:spPr>
          <a:xfrm>
            <a:off x="7143768" y="5214950"/>
            <a:ext cx="2000232" cy="1428760"/>
          </a:xfrm>
          <a:prstGeom prst="cloudCallout">
            <a:avLst>
              <a:gd name="adj1" fmla="val -108403"/>
              <a:gd name="adj2" fmla="val 25794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=</a:t>
            </a:r>
            <a:r>
              <a:rPr lang="hu-HU" b="1" u="sng" dirty="0" smtClean="0">
                <a:solidFill>
                  <a:srgbClr val="FFFF00"/>
                </a:solidFill>
              </a:rPr>
              <a:t>Kreatív destrukció</a:t>
            </a:r>
            <a:endParaRPr lang="hu-HU" b="1" u="sng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Kognitív disszonancia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hu-HU" dirty="0" smtClean="0"/>
          </a:p>
          <a:p>
            <a:r>
              <a:rPr lang="hu-HU" dirty="0" smtClean="0"/>
              <a:t>Mindenkiben él a  motiváció arra nézve, hogy elkerüljék a gondolataik és cselekedeteik közötti disszonáns viszonyt. </a:t>
            </a:r>
          </a:p>
          <a:p>
            <a:endParaRPr lang="hu-HU" dirty="0" smtClean="0"/>
          </a:p>
          <a:p>
            <a:r>
              <a:rPr lang="hu-HU" dirty="0" smtClean="0"/>
              <a:t>Legerősebb disszonancia (feszültség) akkor keletkezik, ha olyasmit teszünk, ami nem illik össze az attitűdjeinkkel, vágyainkkal, preferenciáinkkal.</a:t>
            </a:r>
          </a:p>
          <a:p>
            <a:endParaRPr lang="hu-HU" dirty="0" smtClean="0"/>
          </a:p>
          <a:p>
            <a:r>
              <a:rPr lang="hu-HU" b="1" u="sng" dirty="0" smtClean="0"/>
              <a:t>Az emberek felülvizsgálják az attitűdjeiket (szándékaikat), hogy igazolják a tetteiket</a:t>
            </a:r>
            <a:r>
              <a:rPr lang="hu-HU" dirty="0" smtClean="0"/>
              <a:t>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Gyakorlat</a:t>
            </a:r>
            <a:endParaRPr lang="hu-H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Körökkel az explicit ontológiákért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4800" y="1142984"/>
            <a:ext cx="8686800" cy="5715016"/>
          </a:xfrm>
        </p:spPr>
        <p:txBody>
          <a:bodyPr>
            <a:normAutofit fontScale="4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magad. Rajzold le a társad.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magad, majd a társad.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 és a legkedvesebb munkatársadat.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 és az édesanyádat.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 és a </a:t>
            </a:r>
            <a:r>
              <a:rPr lang="hu-HU" dirty="0" err="1" smtClean="0"/>
              <a:t>coachodat</a:t>
            </a:r>
            <a:r>
              <a:rPr lang="hu-HU" dirty="0" smtClean="0"/>
              <a:t> (mentorodat, szakmai segítődet, pártfogódat, támogatódat…).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 és az édesapádat.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 és a munkahelyi bulit.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 és a munkahelyről való gondolkodásodat.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 és a főnöködet.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 és a testvéreidet.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 és a munkahelyre vonatkozó érzéseidet.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 és munkahelyedet 5 év múlva.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 és a családodat.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 és a munkahelyedet.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 és a családi beszélgetést.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 és a családi hétvégédet.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 és a munkahelyi értekezletet.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 és a családról való gondolkodásodat.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 és a társadat 1 év múlva. 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Rajzold le magad és a közvetlen munkatársaidat.</a:t>
            </a:r>
          </a:p>
          <a:p>
            <a:pPr marL="514350" indent="-514350">
              <a:buFont typeface="+mj-lt"/>
              <a:buAutoNum type="arabicPeriod"/>
            </a:pPr>
            <a:endParaRPr lang="hu-HU" dirty="0" smtClean="0"/>
          </a:p>
          <a:p>
            <a:pPr marL="514350" indent="-514350">
              <a:buNone/>
            </a:pPr>
            <a:r>
              <a:rPr lang="hu-HU" sz="3800" b="1" u="sng" dirty="0" smtClean="0">
                <a:solidFill>
                  <a:srgbClr val="FFFF00"/>
                </a:solidFill>
              </a:rPr>
              <a:t>Cél a stratégiai szándékhoz illeszkedik-e az ontológiája és az ahhoz kapcsolódó </a:t>
            </a:r>
            <a:r>
              <a:rPr lang="hu-HU" sz="3800" b="1" u="sng" dirty="0" err="1" smtClean="0">
                <a:solidFill>
                  <a:srgbClr val="FFFF00"/>
                </a:solidFill>
              </a:rPr>
              <a:t>értékek.-</a:t>
            </a:r>
            <a:r>
              <a:rPr lang="hu-HU" sz="3800" b="1" u="sng" dirty="0" smtClean="0">
                <a:solidFill>
                  <a:srgbClr val="FFFF00"/>
                </a:solidFill>
              </a:rPr>
              <a:t>&gt;megkeresni a kijavítandó szcenáriót és azzal dolgozni tovább!</a:t>
            </a:r>
          </a:p>
          <a:p>
            <a:pPr marL="514350" indent="-514350">
              <a:buNone/>
            </a:pPr>
            <a:r>
              <a:rPr lang="hu-HU" sz="5100" b="1" u="sng" smtClean="0">
                <a:solidFill>
                  <a:srgbClr val="FFFF00"/>
                </a:solidFill>
              </a:rPr>
              <a:t>társas befolyásolás</a:t>
            </a:r>
            <a:endParaRPr lang="hu-HU" sz="5100" b="1" u="sng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úra">
  <a:themeElements>
    <a:clrScheme name="Túr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úr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úr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317</TotalTime>
  <Words>1162</Words>
  <Application>Microsoft Office PowerPoint</Application>
  <PresentationFormat>Diavetítés a képernyőre (4:3 oldalarány)</PresentationFormat>
  <Paragraphs>120</Paragraphs>
  <Slides>17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18" baseType="lpstr">
      <vt:lpstr>Túra</vt:lpstr>
      <vt:lpstr>Tudatos akarat illúziója a coachingban és a mediációban</vt:lpstr>
      <vt:lpstr>Tudatos akarat illúziójának felhasználása a mediáció és a coaching során   1. bevezetés</vt:lpstr>
      <vt:lpstr>Emlékezés a szándékra</vt:lpstr>
      <vt:lpstr>Emlékezés a szándékra</vt:lpstr>
      <vt:lpstr>A szándékemlékezeti memória részei</vt:lpstr>
      <vt:lpstr>1. Az előretekintő memória mint Feszültségrendszer</vt:lpstr>
      <vt:lpstr>7. dia</vt:lpstr>
      <vt:lpstr>A befejezetlen (megoldatlan) feladatok hatása</vt:lpstr>
      <vt:lpstr>9. dia</vt:lpstr>
      <vt:lpstr>2. A szándék egyidejű memóriája</vt:lpstr>
      <vt:lpstr>11. dia</vt:lpstr>
      <vt:lpstr>Ha nem emlékszünk arra, hogy az énünk mit tesz…</vt:lpstr>
      <vt:lpstr>3. Visszetekintő emlékezet</vt:lpstr>
      <vt:lpstr>14. dia</vt:lpstr>
      <vt:lpstr>Kognitív disszonancia</vt:lpstr>
      <vt:lpstr>Gyakorlat</vt:lpstr>
      <vt:lpstr>Körökkel az explicit ontológiákért</vt:lpstr>
    </vt:vector>
  </TitlesOfParts>
  <Company>család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Tudatos akarat illúziójának felhasználása a mediáció és a coaching során</dc:title>
  <dc:creator>Kollár Nóra</dc:creator>
  <cp:lastModifiedBy>kriszti</cp:lastModifiedBy>
  <cp:revision>91</cp:revision>
  <dcterms:created xsi:type="dcterms:W3CDTF">2010-05-27T13:57:25Z</dcterms:created>
  <dcterms:modified xsi:type="dcterms:W3CDTF">2012-12-07T21:26:02Z</dcterms:modified>
</cp:coreProperties>
</file>