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Cím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5" name="Alcím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1" name="Dátum helye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18" name="Élőláb helye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églalap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églalap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hu-HU" smtClean="0"/>
              <a:t>Mintacím szerkesztése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10" name="Kép hely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Cím helye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1" name="Szöveg helye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27" name="Dátum helye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B53FB7E-CBAB-40D4-B274-B3382E36826D}" type="datetimeFigureOut">
              <a:rPr lang="hu-HU" smtClean="0"/>
              <a:pPr/>
              <a:t>2012.09.10.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hu-HU"/>
          </a:p>
        </p:txBody>
      </p:sp>
      <p:sp>
        <p:nvSpPr>
          <p:cNvPr id="16" name="Dia számának helye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11849E-A7DB-4C63-9118-7C1C4263882D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Ac8u3ImZE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A gyenge ontológia logikája II.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smtClean="0"/>
              <a:t>Kollár </a:t>
            </a:r>
            <a:r>
              <a:rPr lang="hu-HU" smtClean="0"/>
              <a:t>József</a:t>
            </a:r>
            <a:endParaRPr lang="hu-H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Erős </a:t>
            </a:r>
            <a:r>
              <a:rPr lang="hu-HU" smtClean="0"/>
              <a:t>ontológia de-mc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mtClean="0">
                <a:hlinkClick r:id="rId2"/>
              </a:rPr>
              <a:t>de-mcrozsasandor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gyenge ontológia mint pragmatista filozófia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Walt Whitman: „Amerika…saját igazolása és sikere zálogának szerintem…szinte kizárólag a jövőt tekinti.” </a:t>
            </a:r>
          </a:p>
          <a:p>
            <a:r>
              <a:rPr lang="hu-HU" dirty="0" smtClean="0"/>
              <a:t>Emlékeztető : dinamikus időszemlélet, a megoldások a jövőből jönnek, vagy megoldják a jelenbeli problémákat vagy nem és eltűnnek a múltban</a:t>
            </a:r>
          </a:p>
          <a:p>
            <a:r>
              <a:rPr lang="hu-HU" dirty="0" smtClean="0"/>
              <a:t>A nagy legitimáló narratíva helyett (pl. a racionális ész, a múlt nagyjai stb.) tetteink, gondolataink igazolása a jövőben van. 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Szebb jövő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„valóság”, „normális”, „igaz”, „jó vagy rossz” fogalmait a „jobb jövő” fogalmával helyettesíti.</a:t>
            </a:r>
          </a:p>
          <a:p>
            <a:r>
              <a:rPr lang="hu-HU" dirty="0" smtClean="0"/>
              <a:t>A marxista tervezés helyett darwinizmus: a biológiai vagy kulturális mutáció egyetlen igazolás az adaptívabb viselkedés, a jövőbeli siker.</a:t>
            </a:r>
          </a:p>
          <a:p>
            <a:r>
              <a:rPr lang="hu-HU" dirty="0" smtClean="0"/>
              <a:t>A mutációt valószínűbbé tévő körülmények előidézése (a </a:t>
            </a:r>
            <a:r>
              <a:rPr lang="hu-HU" dirty="0" err="1" smtClean="0"/>
              <a:t>de-mcdonaldizáció</a:t>
            </a:r>
            <a:r>
              <a:rPr lang="hu-HU" dirty="0" smtClean="0"/>
              <a:t> mint atombomba).</a:t>
            </a:r>
          </a:p>
          <a:p>
            <a:r>
              <a:rPr lang="hu-HU" dirty="0" smtClean="0"/>
              <a:t>Komplexebb és érdekesebb élet 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dolgok valójában?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A világról és önmagunkról adott használható vagy kevésbé használható leírások a valóság feltárása helyett.</a:t>
            </a:r>
          </a:p>
          <a:p>
            <a:r>
              <a:rPr lang="hu-HU" dirty="0" smtClean="0"/>
              <a:t>Nem azt kérdezik, hogy „Mi az?”, hanem azt, hogy „Mire használható?”. A válasz: „Egy jobb, érdekesebb, </a:t>
            </a:r>
            <a:r>
              <a:rPr lang="hu-HU" dirty="0" err="1" smtClean="0"/>
              <a:t>fájdalommentesebb</a:t>
            </a:r>
            <a:r>
              <a:rPr lang="hu-HU" dirty="0" smtClean="0"/>
              <a:t> jövő létrehozására”.</a:t>
            </a:r>
          </a:p>
          <a:p>
            <a:r>
              <a:rPr lang="hu-HU" dirty="0" smtClean="0"/>
              <a:t>„Mit tartasz jónak?” </a:t>
            </a:r>
            <a:r>
              <a:rPr lang="hu-HU" dirty="0" err="1" smtClean="0"/>
              <a:t>Whitmannal</a:t>
            </a:r>
            <a:r>
              <a:rPr lang="hu-HU" dirty="0" smtClean="0"/>
              <a:t> szólva: „változatosságot és szabadságot”. Dewey szerint „növekedést”, a buddhisták szerint „a semmit”, </a:t>
            </a:r>
            <a:r>
              <a:rPr lang="hu-HU" dirty="0" err="1" smtClean="0"/>
              <a:t>Kunderával</a:t>
            </a:r>
            <a:r>
              <a:rPr lang="hu-HU" dirty="0" smtClean="0"/>
              <a:t> szólva „a lét elviselhetetlen könnyűségét, Ottlikkal: „a szabadság enyhe mámorát”.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Evolúció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A biológiai és kulturális evolúció újabb </a:t>
            </a:r>
            <a:r>
              <a:rPr lang="hu-HU" dirty="0" err="1" smtClean="0"/>
              <a:t>kreálmányai</a:t>
            </a:r>
            <a:r>
              <a:rPr lang="hu-HU" dirty="0" smtClean="0"/>
              <a:t> meglepőek és mulatságosak.</a:t>
            </a:r>
          </a:p>
          <a:p>
            <a:r>
              <a:rPr lang="hu-HU" dirty="0" smtClean="0"/>
              <a:t>Annak számára, aki szeret meglepődni és mulatni.</a:t>
            </a:r>
          </a:p>
          <a:p>
            <a:endParaRPr lang="hu-HU" dirty="0" smtClean="0"/>
          </a:p>
          <a:p>
            <a:r>
              <a:rPr lang="hu-HU" dirty="0" smtClean="0"/>
              <a:t>A jelenkori </a:t>
            </a:r>
            <a:r>
              <a:rPr lang="hu-HU" dirty="0" err="1" smtClean="0"/>
              <a:t>bullshit</a:t>
            </a:r>
            <a:r>
              <a:rPr lang="hu-HU" dirty="0" smtClean="0"/>
              <a:t>, a múltbéli örökkévaló helyett a jövő mint kreatív gyakorlatok plurális világa (kreatív destrukció). </a:t>
            </a:r>
          </a:p>
          <a:p>
            <a:r>
              <a:rPr lang="hu-HU" dirty="0" smtClean="0"/>
              <a:t>Az újdonság iránti vágy: Don Juan (érzéki zsenialitás), De Sade (konszenzuson alapuló kegyetlenség), Faust (lubickolás az elméletekben).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Mi van? Volt? helyett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Mi módon hozhatunk létre gazdagabb jövőt?</a:t>
            </a:r>
          </a:p>
          <a:p>
            <a:r>
              <a:rPr lang="hu-HU" dirty="0" smtClean="0"/>
              <a:t>A szükségszerű és egyetlen helyett: valószínű és </a:t>
            </a:r>
            <a:r>
              <a:rPr lang="hu-HU" dirty="0" err="1" smtClean="0"/>
              <a:t>prularizmus</a:t>
            </a:r>
            <a:r>
              <a:rPr lang="hu-HU" dirty="0" smtClean="0"/>
              <a:t>.</a:t>
            </a:r>
          </a:p>
          <a:p>
            <a:r>
              <a:rPr lang="hu-HU" dirty="0" smtClean="0"/>
              <a:t>Nincs egyetlen mód, ahogyan a világ van, tehát nincs egyetlen pontos megjelenítése. De számtalan gyakorlatot hozhatunk létre arra, hogy valóra váltsuk a jövőre vonatkozó reményeinket.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kérdéséket elvetik, nem megoldják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smtClean="0"/>
              <a:t>„Még mindig elterjedt az a meggyőződés – noha a történelem bebizonyította róla, hogy hallucináció – amely szerint az emberi értelem által felvetett minden kérdés megválaszolható az e kérdés által nyújtott válaszlehetőségek valamelyikével.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Valójában azonban az intellektuális haladás általában úgy következik be, hogy a kérdéseket egyszerűen elvetik az általuk felvetett alternatívákkal együtt – ami csökkenő életerejüknek és a legégetőbb érdekek megváltozásának folyománya. Nem oldjuk meg őket: túllépünk rajtuk.”</a:t>
            </a:r>
          </a:p>
          <a:p>
            <a:r>
              <a:rPr lang="hu-HU" dirty="0" smtClean="0"/>
              <a:t>Dewey: A darwinizmus hatása a filozófiára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Szemetesláda-pragmatizmus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jövőből újabb és újabb izgalmas válaszok érkeznek, amelyek felől egy csomó korábban érdekesnek tűnő kérdés unalmassá válik. </a:t>
            </a:r>
          </a:p>
          <a:p>
            <a:r>
              <a:rPr lang="hu-HU" dirty="0" smtClean="0"/>
              <a:t>Arra használnak minket a jövőből érkező izgalmas válaszok, hogy találjuk meg, vagy szedjük elő a velük összekapcsolható érdekes kérdéséket.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Gyakorlat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 smtClean="0"/>
              <a:t>Cocahee</a:t>
            </a:r>
            <a:r>
              <a:rPr lang="hu-HU" dirty="0" smtClean="0"/>
              <a:t>: Nem tudom, valójában ki is a főnököm. Ki vagyok én? Stb.</a:t>
            </a:r>
          </a:p>
          <a:p>
            <a:r>
              <a:rPr lang="hu-HU" dirty="0" err="1" smtClean="0"/>
              <a:t>Coach</a:t>
            </a:r>
            <a:r>
              <a:rPr lang="hu-HU" dirty="0" smtClean="0"/>
              <a:t>: Mire használható? „Meg lehet vele pucolni a (jövőre nyíló) ablakot.” Gondolkodjon el ezen </a:t>
            </a:r>
            <a:r>
              <a:rPr lang="hu-HU" smtClean="0"/>
              <a:t>(gondolat-mutáció</a:t>
            </a:r>
            <a:r>
              <a:rPr lang="hu-HU" dirty="0" smtClean="0"/>
              <a:t>).</a:t>
            </a:r>
          </a:p>
          <a:p>
            <a:r>
              <a:rPr lang="hu-HU" dirty="0" smtClean="0"/>
              <a:t>Olyan válasz kéne, amihez érdekesebb, a jövőt izgalmasabbá tévő kérdés illik.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ényűző">
  <a:themeElements>
    <a:clrScheme name="Sétatér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Fényűző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ényűző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59</TotalTime>
  <Words>535</Words>
  <Application>Microsoft Office PowerPoint</Application>
  <PresentationFormat>Diavetítés a képernyőre (4:3 oldalarány)</PresentationFormat>
  <Paragraphs>38</Paragraphs>
  <Slides>11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2" baseType="lpstr">
      <vt:lpstr>Fényűző</vt:lpstr>
      <vt:lpstr>A gyenge ontológia logikája II.</vt:lpstr>
      <vt:lpstr>Erős ontológia de-mc</vt:lpstr>
      <vt:lpstr>A gyenge ontológia mint pragmatista filozófia</vt:lpstr>
      <vt:lpstr>Szebb jövő</vt:lpstr>
      <vt:lpstr>A dolgok valójában?</vt:lpstr>
      <vt:lpstr>Evolúció</vt:lpstr>
      <vt:lpstr>Mi van? Volt? helyett</vt:lpstr>
      <vt:lpstr>A kérdéséket elvetik, nem megoldják</vt:lpstr>
      <vt:lpstr>9. dia</vt:lpstr>
      <vt:lpstr>Szemetesláda-pragmatizmus</vt:lpstr>
      <vt:lpstr>Gyakorlat</vt:lpstr>
    </vt:vector>
  </TitlesOfParts>
  <Company>család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gyenge ontológia logikája II.</dc:title>
  <dc:creator>Kollár Nóra</dc:creator>
  <cp:lastModifiedBy>kriszti</cp:lastModifiedBy>
  <cp:revision>25</cp:revision>
  <dcterms:created xsi:type="dcterms:W3CDTF">2009-05-22T19:46:14Z</dcterms:created>
  <dcterms:modified xsi:type="dcterms:W3CDTF">2012-09-10T20:55:04Z</dcterms:modified>
</cp:coreProperties>
</file>